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"/>
  </p:notesMasterIdLst>
  <p:sldIdLst>
    <p:sldId id="258" r:id="rId2"/>
  </p:sldIdLst>
  <p:sldSz cx="18288000" cy="13716000"/>
  <p:notesSz cx="3657600" cy="2743200"/>
  <p:defaultTextStyle>
    <a:defPPr>
      <a:defRPr lang="en-US"/>
    </a:defPPr>
    <a:lvl1pPr marL="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1pPr>
    <a:lvl2pPr marL="2286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2pPr>
    <a:lvl3pPr marL="4572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3pPr>
    <a:lvl4pPr marL="6858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4pPr>
    <a:lvl5pPr marL="9144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5pPr>
    <a:lvl6pPr marL="11430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6pPr>
    <a:lvl7pPr marL="13716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7pPr>
    <a:lvl8pPr marL="16002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8pPr>
    <a:lvl9pPr marL="18288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0" userDrawn="1">
          <p15:clr>
            <a:srgbClr val="A4A3A4"/>
          </p15:clr>
        </p15:guide>
        <p15:guide id="2" pos="11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12A"/>
    <a:srgbClr val="B31B1B"/>
    <a:srgbClr val="00843D"/>
    <a:srgbClr val="AD9C62"/>
    <a:srgbClr val="EF373E"/>
    <a:srgbClr val="809699"/>
    <a:srgbClr val="6C0020"/>
    <a:srgbClr val="809599"/>
    <a:srgbClr val="8AB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26"/>
    <p:restoredTop sz="94682"/>
  </p:normalViewPr>
  <p:slideViewPr>
    <p:cSldViewPr>
      <p:cViewPr varScale="1">
        <p:scale>
          <a:sx n="57" d="100"/>
          <a:sy n="57" d="100"/>
        </p:scale>
        <p:origin x="672" y="192"/>
      </p:cViewPr>
      <p:guideLst>
        <p:guide orient="horz" pos="14400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046E4-4FFE-9947-B876-7CFEDD931B67}" type="datetimeFigureOut">
              <a:rPr lang="en-US" smtClean="0"/>
              <a:t>1/26/18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342900"/>
            <a:ext cx="1235075" cy="925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30453-CD2F-5C4C-A82E-6E71F8CB7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1pPr>
    <a:lvl2pPr marL="2286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2pPr>
    <a:lvl3pPr marL="4572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3pPr>
    <a:lvl4pPr marL="6858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4pPr>
    <a:lvl5pPr marL="9144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5pPr>
    <a:lvl6pPr marL="11430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6pPr>
    <a:lvl7pPr marL="13716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7pPr>
    <a:lvl8pPr marL="16002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8pPr>
    <a:lvl9pPr marL="18288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228600"/>
            <a:ext cx="10058400" cy="41687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189" y="11277600"/>
            <a:ext cx="15501611" cy="2409621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 flipH="1">
            <a:off x="-228600" y="10820400"/>
            <a:ext cx="10287000" cy="0"/>
          </a:xfrm>
          <a:prstGeom prst="line">
            <a:avLst/>
          </a:prstGeom>
          <a:ln w="63500">
            <a:solidFill>
              <a:srgbClr val="BED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2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/>
          <p:cNvSpPr txBox="1">
            <a:spLocks/>
          </p:cNvSpPr>
          <p:nvPr/>
        </p:nvSpPr>
        <p:spPr>
          <a:xfrm>
            <a:off x="10210800" y="609600"/>
            <a:ext cx="7337400" cy="3526601"/>
          </a:xfrm>
          <a:prstGeom prst="rect">
            <a:avLst/>
          </a:prstGeom>
        </p:spPr>
        <p:txBody>
          <a:bodyPr vert="horz" wrap="square" lIns="0" tIns="13969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3500" marR="25400" indent="276220" algn="r">
              <a:lnSpc>
                <a:spcPts val="8750"/>
              </a:lnSpc>
              <a:spcBef>
                <a:spcPts val="1095"/>
              </a:spcBef>
            </a:pPr>
            <a:r>
              <a:rPr lang="en-US" sz="7500" dirty="0" smtClean="0">
                <a:solidFill>
                  <a:srgbClr val="B31B1B"/>
                </a:solidFill>
                <a:latin typeface="Palatino Linotype" charset="0"/>
                <a:ea typeface="Palatino Linotype" charset="0"/>
                <a:cs typeface="Palatino Linotype" charset="0"/>
              </a:rPr>
              <a:t>Faculty and  Student  Award  Celebration</a:t>
            </a:r>
            <a:endParaRPr lang="en-US" sz="7500" dirty="0">
              <a:solidFill>
                <a:srgbClr val="B31B1B"/>
              </a:solidFill>
              <a:latin typeface="Palatino Linotype" charset="0"/>
              <a:ea typeface="Palatino Linotype" charset="0"/>
              <a:cs typeface="Palatino Linotype" charset="0"/>
            </a:endParaRPr>
          </a:p>
        </p:txBody>
      </p:sp>
      <p:sp>
        <p:nvSpPr>
          <p:cNvPr id="3" name="object 5"/>
          <p:cNvSpPr txBox="1"/>
          <p:nvPr/>
        </p:nvSpPr>
        <p:spPr>
          <a:xfrm>
            <a:off x="10820400" y="5715000"/>
            <a:ext cx="6699250" cy="483658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R="25400" algn="r">
              <a:spcBef>
                <a:spcPts val="675"/>
              </a:spcBef>
            </a:pPr>
            <a:r>
              <a:rPr sz="2800" b="1" spc="50" dirty="0">
                <a:solidFill>
                  <a:srgbClr val="231F20"/>
                </a:solidFill>
                <a:latin typeface="Arial"/>
                <a:cs typeface="Arial"/>
              </a:rPr>
              <a:t>Thursday, February</a:t>
            </a:r>
            <a:r>
              <a:rPr sz="2800" b="1" spc="-3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800" b="1" spc="50" dirty="0">
                <a:solidFill>
                  <a:srgbClr val="231F20"/>
                </a:solidFill>
                <a:latin typeface="Arial"/>
                <a:cs typeface="Arial"/>
              </a:rPr>
              <a:t>19</a:t>
            </a:r>
            <a:endParaRPr sz="2800" dirty="0">
              <a:latin typeface="Arial"/>
              <a:cs typeface="Arial"/>
            </a:endParaRPr>
          </a:p>
          <a:p>
            <a:pPr marR="25400" algn="r">
              <a:spcBef>
                <a:spcPts val="200"/>
              </a:spcBef>
            </a:pPr>
            <a:r>
              <a:rPr sz="2800" spc="25" dirty="0">
                <a:solidFill>
                  <a:srgbClr val="231F20"/>
                </a:solidFill>
                <a:latin typeface="Arial"/>
                <a:cs typeface="Arial"/>
              </a:rPr>
              <a:t>9:00 - </a:t>
            </a:r>
            <a:r>
              <a:rPr sz="2800" dirty="0">
                <a:solidFill>
                  <a:srgbClr val="231F20"/>
                </a:solidFill>
                <a:latin typeface="Arial"/>
                <a:cs typeface="Arial"/>
              </a:rPr>
              <a:t>11:00</a:t>
            </a:r>
            <a:r>
              <a:rPr sz="2800" spc="-2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800" spc="25" dirty="0">
                <a:solidFill>
                  <a:srgbClr val="231F20"/>
                </a:solidFill>
                <a:latin typeface="Arial"/>
                <a:cs typeface="Arial"/>
              </a:rPr>
              <a:t>a.m.</a:t>
            </a:r>
            <a:endParaRPr sz="2800" dirty="0">
              <a:latin typeface="Arial"/>
              <a:cs typeface="Arial"/>
            </a:endParaRPr>
          </a:p>
          <a:p>
            <a:pPr marR="25400" algn="r">
              <a:spcBef>
                <a:spcPts val="200"/>
              </a:spcBef>
            </a:pPr>
            <a:r>
              <a:rPr sz="2800" dirty="0">
                <a:solidFill>
                  <a:srgbClr val="231F20"/>
                </a:solidFill>
                <a:latin typeface="Arial"/>
                <a:cs typeface="Arial"/>
              </a:rPr>
              <a:t>11:00 </a:t>
            </a:r>
            <a:r>
              <a:rPr sz="2800" spc="25" dirty="0">
                <a:solidFill>
                  <a:srgbClr val="231F20"/>
                </a:solidFill>
                <a:latin typeface="Arial"/>
                <a:cs typeface="Arial"/>
              </a:rPr>
              <a:t>a.m. - 1:00</a:t>
            </a:r>
            <a:r>
              <a:rPr sz="2800" spc="-1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800" spc="25" dirty="0">
                <a:solidFill>
                  <a:srgbClr val="231F20"/>
                </a:solidFill>
                <a:latin typeface="Arial"/>
                <a:cs typeface="Arial"/>
              </a:rPr>
              <a:t>p.m.</a:t>
            </a:r>
            <a:endParaRPr sz="2800" dirty="0">
              <a:latin typeface="Arial"/>
              <a:cs typeface="Arial"/>
            </a:endParaRPr>
          </a:p>
          <a:p>
            <a:pPr marR="25400" algn="r">
              <a:spcBef>
                <a:spcPts val="200"/>
              </a:spcBef>
            </a:pPr>
            <a:r>
              <a:rPr lang="fr-FR" sz="2800" spc="50" dirty="0">
                <a:solidFill>
                  <a:srgbClr val="231F20"/>
                </a:solidFill>
                <a:latin typeface="Arial"/>
                <a:cs typeface="Arial"/>
              </a:rPr>
              <a:t>Warren Hall</a:t>
            </a:r>
            <a:endParaRPr sz="2800" dirty="0">
              <a:latin typeface="Arial"/>
              <a:cs typeface="Arial"/>
            </a:endParaRPr>
          </a:p>
          <a:p>
            <a:pPr>
              <a:spcBef>
                <a:spcPts val="200"/>
              </a:spcBef>
            </a:pPr>
            <a:endParaRPr sz="2800" dirty="0">
              <a:latin typeface="Times New Roman"/>
              <a:cs typeface="Times New Roman"/>
            </a:endParaRPr>
          </a:p>
          <a:p>
            <a:pPr marL="1924050" marR="25400" indent="495300" algn="r"/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Faculty </a:t>
            </a:r>
            <a:r>
              <a:rPr sz="2800" spc="-75" dirty="0">
                <a:solidFill>
                  <a:srgbClr val="231F20"/>
                </a:solidFill>
                <a:latin typeface="Arial"/>
                <a:cs typeface="Arial"/>
              </a:rPr>
              <a:t>Teaching </a:t>
            </a: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Excellence </a:t>
            </a:r>
            <a:r>
              <a:rPr sz="2800" spc="-50" dirty="0">
                <a:solidFill>
                  <a:srgbClr val="231F20"/>
                </a:solidFill>
                <a:latin typeface="Arial"/>
                <a:cs typeface="Arial"/>
              </a:rPr>
              <a:t>Awards</a:t>
            </a: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 |</a:t>
            </a:r>
            <a:r>
              <a:rPr sz="28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800" spc="-50" dirty="0">
                <a:solidFill>
                  <a:srgbClr val="231F20"/>
                </a:solidFill>
                <a:latin typeface="Arial"/>
                <a:cs typeface="Arial"/>
              </a:rPr>
              <a:t>Drown  </a:t>
            </a: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Prize | KOPF &amp; Banfi Prizes | Merrill</a:t>
            </a:r>
            <a:r>
              <a:rPr sz="2800" spc="2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Presidential</a:t>
            </a:r>
            <a:endParaRPr sz="2800" dirty="0">
              <a:latin typeface="Arial"/>
              <a:cs typeface="Arial"/>
            </a:endParaRPr>
          </a:p>
          <a:p>
            <a:pPr marR="25400" algn="r">
              <a:lnSpc>
                <a:spcPts val="2975"/>
              </a:lnSpc>
            </a:pP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Scholars | PIHE Business Plan </a:t>
            </a:r>
            <a:r>
              <a:rPr sz="2800" spc="-50" dirty="0">
                <a:solidFill>
                  <a:srgbClr val="231F20"/>
                </a:solidFill>
                <a:latin typeface="Arial"/>
                <a:cs typeface="Arial"/>
              </a:rPr>
              <a:t>Competition </a:t>
            </a: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| and many</a:t>
            </a:r>
            <a:r>
              <a:rPr lang="en-US" sz="28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231F20"/>
                </a:solidFill>
                <a:latin typeface="Arial"/>
                <a:cs typeface="Arial"/>
              </a:rPr>
              <a:t>more!</a:t>
            </a:r>
            <a:endParaRPr sz="28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" y="4114800"/>
            <a:ext cx="100584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571228"/>
      </p:ext>
    </p:extLst>
  </p:cSld>
  <p:clrMapOvr>
    <a:masterClrMapping/>
  </p:clrMapOvr>
</p:sld>
</file>

<file path=ppt/theme/theme1.xml><?xml version="1.0" encoding="utf-8"?>
<a:theme xmlns:a="http://schemas.openxmlformats.org/drawingml/2006/main" name="18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19228</TotalTime>
  <Words>49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Palatino Linotype</vt:lpstr>
      <vt:lpstr>Times New Roman</vt:lpstr>
      <vt:lpstr>Arial</vt:lpstr>
      <vt:lpstr>18_Custom Design</vt:lpstr>
      <vt:lpstr>PowerPoint Presentation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FACULTYAND STUDENT  AWARD CELEBRATION</dc:title>
  <dc:creator>Henion, Jane</dc:creator>
  <cp:lastModifiedBy>Microsoft Office User</cp:lastModifiedBy>
  <cp:revision>90</cp:revision>
  <cp:lastPrinted>2017-05-17T19:37:37Z</cp:lastPrinted>
  <dcterms:created xsi:type="dcterms:W3CDTF">2017-05-17T11:34:08Z</dcterms:created>
  <dcterms:modified xsi:type="dcterms:W3CDTF">2018-02-02T14:41:50Z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2017-05-17T00:00:00Z</vt:filetime>
  </property>
</Properties>
</file>