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3"/>
  </p:notesMasterIdLst>
  <p:sldIdLst>
    <p:sldId id="263" r:id="rId2"/>
  </p:sldIdLst>
  <p:sldSz cx="18288000" cy="13716000"/>
  <p:notesSz cx="6858000" cy="9144000"/>
  <p:defaultTextStyle>
    <a:defPPr>
      <a:defRPr lang="en-US"/>
    </a:defPPr>
    <a:lvl1pPr marL="0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217727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F29"/>
    <a:srgbClr val="D40E8C"/>
    <a:srgbClr val="6D0020"/>
    <a:srgbClr val="B31B1B"/>
    <a:srgbClr val="AE9D63"/>
    <a:srgbClr val="BFD22B"/>
    <a:srgbClr val="EF373E"/>
    <a:srgbClr val="00853E"/>
    <a:srgbClr val="809699"/>
    <a:srgbClr val="8BC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72" autoAdjust="0"/>
    <p:restoredTop sz="94747" autoAdjust="0"/>
  </p:normalViewPr>
  <p:slideViewPr>
    <p:cSldViewPr>
      <p:cViewPr varScale="1">
        <p:scale>
          <a:sx n="84" d="100"/>
          <a:sy n="84" d="100"/>
        </p:scale>
        <p:origin x="1840" y="200"/>
      </p:cViewPr>
      <p:guideLst>
        <p:guide orient="horz" pos="432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E9CCF-05B0-4887-8B3B-72C8D5ECC9A6}" type="datetimeFigureOut">
              <a:rPr lang="en-US" smtClean="0"/>
              <a:t>9/20/17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FA45B-8AF6-4D78-86BC-45B4D6E7F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5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086899" y="2971802"/>
            <a:ext cx="10171376" cy="7764066"/>
          </a:xfrm>
          <a:prstGeom prst="rect">
            <a:avLst/>
          </a:prstGeom>
          <a:solidFill>
            <a:srgbClr val="6D002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82865" tIns="91433" rIns="182865" bIns="91433" rtlCol="0" anchor="ctr"/>
          <a:lstStyle/>
          <a:p>
            <a:endParaRPr lang="en-US" sz="3300" dirty="0">
              <a:solidFill>
                <a:schemeClr val="bg1"/>
              </a:solidFill>
              <a:latin typeface="Franklin Gothic Medium" panose="020B0603020102020204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945687" y="12203668"/>
            <a:ext cx="6605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B3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Brought to you by the Office of Marketing and Communications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18135600" y="0"/>
            <a:ext cx="208352" cy="13716000"/>
          </a:xfrm>
          <a:prstGeom prst="rect">
            <a:avLst/>
          </a:prstGeom>
          <a:solidFill>
            <a:srgbClr val="EF3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25"/>
          </a:p>
        </p:txBody>
      </p:sp>
      <p:sp>
        <p:nvSpPr>
          <p:cNvPr id="14" name="Rectangle 13"/>
          <p:cNvSpPr/>
          <p:nvPr userDrawn="1"/>
        </p:nvSpPr>
        <p:spPr>
          <a:xfrm>
            <a:off x="1073486" y="2971800"/>
            <a:ext cx="187020" cy="7764067"/>
          </a:xfrm>
          <a:prstGeom prst="rect">
            <a:avLst/>
          </a:prstGeom>
          <a:solidFill>
            <a:srgbClr val="EF3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25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002" y="11887200"/>
            <a:ext cx="8251662" cy="1143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8" b="19828"/>
          <a:stretch/>
        </p:blipFill>
        <p:spPr>
          <a:xfrm>
            <a:off x="0" y="-12559"/>
            <a:ext cx="1016682" cy="1380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5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txStyles>
    <p:titleStyle>
      <a:lvl1pPr algn="ctr" defTabSz="1631878" rtl="0" eaLnBrk="1" latinLnBrk="0" hangingPunct="1">
        <a:spcBef>
          <a:spcPct val="0"/>
        </a:spcBef>
        <a:buNone/>
        <a:defRPr sz="78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1954" indent="-611954" algn="l" defTabSz="1631878" rtl="0" eaLnBrk="1" latinLnBrk="0" hangingPunct="1">
        <a:spcBef>
          <a:spcPct val="20000"/>
        </a:spcBef>
        <a:buFont typeface="Arial" pitchFamily="34" charset="0"/>
        <a:buChar char="•"/>
        <a:defRPr sz="5699" kern="1200">
          <a:solidFill>
            <a:schemeClr val="tx1"/>
          </a:solidFill>
          <a:latin typeface="+mn-lt"/>
          <a:ea typeface="+mn-ea"/>
          <a:cs typeface="+mn-cs"/>
        </a:defRPr>
      </a:lvl1pPr>
      <a:lvl2pPr marL="1325900" indent="-509963" algn="l" defTabSz="1631878" rtl="0" eaLnBrk="1" latinLnBrk="0" hangingPunct="1">
        <a:spcBef>
          <a:spcPct val="20000"/>
        </a:spcBef>
        <a:buFont typeface="Arial" pitchFamily="34" charset="0"/>
        <a:buChar char="–"/>
        <a:defRPr sz="5024" kern="1200">
          <a:solidFill>
            <a:schemeClr val="tx1"/>
          </a:solidFill>
          <a:latin typeface="+mn-lt"/>
          <a:ea typeface="+mn-ea"/>
          <a:cs typeface="+mn-cs"/>
        </a:defRPr>
      </a:lvl2pPr>
      <a:lvl3pPr marL="2039849" indent="-407971" algn="l" defTabSz="1631878" rtl="0" eaLnBrk="1" latinLnBrk="0" hangingPunct="1">
        <a:spcBef>
          <a:spcPct val="20000"/>
        </a:spcBef>
        <a:buFont typeface="Arial" pitchFamily="34" charset="0"/>
        <a:buChar char="•"/>
        <a:defRPr sz="4274" kern="1200">
          <a:solidFill>
            <a:schemeClr val="tx1"/>
          </a:solidFill>
          <a:latin typeface="+mn-lt"/>
          <a:ea typeface="+mn-ea"/>
          <a:cs typeface="+mn-cs"/>
        </a:defRPr>
      </a:lvl3pPr>
      <a:lvl4pPr marL="2855786" indent="-407971" algn="l" defTabSz="1631878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1727" indent="-407971" algn="l" defTabSz="1631878" rtl="0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87664" indent="-407971" algn="l" defTabSz="1631878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3606" indent="-407971" algn="l" defTabSz="1631878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19544" indent="-407971" algn="l" defTabSz="1631878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5484" indent="-407971" algn="l" defTabSz="1631878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1pPr>
      <a:lvl2pPr marL="815940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2pPr>
      <a:lvl3pPr marL="1631878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3pPr>
      <a:lvl4pPr marL="2447820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4pPr>
      <a:lvl5pPr marL="3263757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5pPr>
      <a:lvl6pPr marL="4079697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6pPr>
      <a:lvl7pPr marL="4895634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7pPr>
      <a:lvl8pPr marL="5711573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8pPr>
      <a:lvl9pPr marL="6527513" algn="l" defTabSz="1631878" rtl="0" eaLnBrk="1" latinLnBrk="0" hangingPunct="1">
        <a:defRPr sz="3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281456F-B862-47A6-9AF1-5D92F00819DF" descr="C70EE03D-3586-4957-9E54-257BBA49CA2D@eduroa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8" r="24837"/>
          <a:stretch/>
        </p:blipFill>
        <p:spPr bwMode="auto">
          <a:xfrm>
            <a:off x="10820400" y="2971800"/>
            <a:ext cx="7315200" cy="77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74178" y="3614882"/>
            <a:ext cx="8192207" cy="2792800"/>
          </a:xfrm>
          <a:prstGeom prst="rect">
            <a:avLst/>
          </a:prstGeom>
          <a:noFill/>
        </p:spPr>
        <p:txBody>
          <a:bodyPr wrap="square" lIns="68564" tIns="34282" rIns="68564" bIns="34282">
            <a:spAutoFit/>
          </a:bodyPr>
          <a:lstStyle/>
          <a:p>
            <a:r>
              <a:rPr lang="en-US" sz="4049" b="1" dirty="0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Peter Peterson ’93</a:t>
            </a:r>
          </a:p>
          <a:p>
            <a:r>
              <a:rPr lang="en-US" sz="4049" b="1" dirty="0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VP of Related Urban</a:t>
            </a:r>
          </a:p>
          <a:p>
            <a:r>
              <a:rPr lang="en-US" sz="1500" dirty="0">
                <a:solidFill>
                  <a:schemeClr val="bg1"/>
                </a:solidFill>
                <a:latin typeface="Zona Pro Bold" panose="02010803040002020004" pitchFamily="50" charset="0"/>
                <a:ea typeface="Adobe Gothic Std B" panose="020B0800000000000000" pitchFamily="34" charset="-128"/>
              </a:rPr>
              <a:t> </a:t>
            </a:r>
            <a:endParaRPr lang="en-US" sz="2400" dirty="0">
              <a:solidFill>
                <a:schemeClr val="bg1"/>
              </a:solidFill>
              <a:latin typeface="Zona Pro Bold" panose="02010803040002020004" pitchFamily="50" charset="0"/>
              <a:ea typeface="Adobe Gothic Std B" panose="020B0800000000000000" pitchFamily="34" charset="-128"/>
            </a:endParaRPr>
          </a:p>
          <a:p>
            <a:r>
              <a:rPr lang="en-US" sz="3300" dirty="0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Tuesday, July 7 12:00 p.m.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130 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Statler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Lunch provided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6585" y="1041866"/>
            <a:ext cx="14151828" cy="1754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949" b="1" dirty="0">
                <a:solidFill>
                  <a:srgbClr val="B31B1B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Come experience SC Johnson</a:t>
            </a:r>
            <a:r>
              <a:rPr lang="en-US" sz="5400" b="1" dirty="0">
                <a:solidFill>
                  <a:srgbClr val="AE9D6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5399" b="1" dirty="0">
                <a:solidFill>
                  <a:srgbClr val="AE9D6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6585" y="7440020"/>
            <a:ext cx="7957015" cy="1558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His skills and passion for excellence of have enabled him to be a leading force behind the largest real estate deal in the history of our country, EVER. </a:t>
            </a:r>
          </a:p>
          <a:p>
            <a:endParaRPr lang="en-US" sz="32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501293"/>
      </p:ext>
    </p:extLst>
  </p:cSld>
  <p:clrMapOvr>
    <a:masterClrMapping/>
  </p:clrMapOvr>
</p:sld>
</file>

<file path=ppt/theme/theme1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6525</TotalTime>
  <Words>41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Adobe Gothic Std B</vt:lpstr>
      <vt:lpstr>Calibri</vt:lpstr>
      <vt:lpstr>Franklin Gothic Medium</vt:lpstr>
      <vt:lpstr>Palatino Linotype</vt:lpstr>
      <vt:lpstr>Times New Roman</vt:lpstr>
      <vt:lpstr>Zona Pro Bold</vt:lpstr>
      <vt:lpstr>Arial</vt:lpstr>
      <vt:lpstr>7_Office Theme</vt:lpstr>
      <vt:lpstr>PowerPoint Presentation</vt:lpstr>
    </vt:vector>
  </TitlesOfParts>
  <Company>SHA Cornell University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Ice Cream Social/Summer Job Survey 11:00–3:00 Statler Hall, World Atrium August 29</dc:title>
  <dc:creator>Glanville, Peter</dc:creator>
  <cp:lastModifiedBy>Microsoft Office User</cp:lastModifiedBy>
  <cp:revision>178</cp:revision>
  <dcterms:created xsi:type="dcterms:W3CDTF">2012-07-27T16:48:58Z</dcterms:created>
  <dcterms:modified xsi:type="dcterms:W3CDTF">2017-09-20T16:25:59Z</dcterms:modified>
</cp:coreProperties>
</file>