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8288000" cy="13716000"/>
  <p:notesSz cx="18288000" cy="1371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0"/>
  </p:normalViewPr>
  <p:slideViewPr>
    <p:cSldViewPr>
      <p:cViewPr varScale="1">
        <p:scale>
          <a:sx n="74" d="100"/>
          <a:sy n="74" d="100"/>
        </p:scale>
        <p:origin x="181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4251960"/>
            <a:ext cx="15544800" cy="288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7680960"/>
            <a:ext cx="128016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905" y="11636307"/>
            <a:ext cx="7567595" cy="16224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498855" y="11891887"/>
            <a:ext cx="4078604" cy="1824355"/>
          </a:xfrm>
          <a:custGeom>
            <a:avLst/>
            <a:gdLst/>
            <a:ahLst/>
            <a:cxnLst/>
            <a:rect l="l" t="t" r="r" b="b"/>
            <a:pathLst>
              <a:path w="4078604" h="1824355">
                <a:moveTo>
                  <a:pt x="4078434" y="0"/>
                </a:moveTo>
                <a:lnTo>
                  <a:pt x="1209846" y="0"/>
                </a:lnTo>
                <a:lnTo>
                  <a:pt x="1162143" y="4221"/>
                </a:lnTo>
                <a:lnTo>
                  <a:pt x="1116599" y="16523"/>
                </a:lnTo>
                <a:lnTo>
                  <a:pt x="1074155" y="36363"/>
                </a:lnTo>
                <a:lnTo>
                  <a:pt x="1035750" y="63198"/>
                </a:lnTo>
                <a:lnTo>
                  <a:pt x="1002325" y="96487"/>
                </a:lnTo>
                <a:lnTo>
                  <a:pt x="974820" y="135686"/>
                </a:lnTo>
                <a:lnTo>
                  <a:pt x="0" y="1824112"/>
                </a:lnTo>
                <a:lnTo>
                  <a:pt x="1043149" y="1824112"/>
                </a:lnTo>
                <a:lnTo>
                  <a:pt x="1542078" y="959942"/>
                </a:lnTo>
                <a:lnTo>
                  <a:pt x="1560230" y="936341"/>
                </a:lnTo>
                <a:lnTo>
                  <a:pt x="1583480" y="918546"/>
                </a:lnTo>
                <a:lnTo>
                  <a:pt x="1610512" y="907314"/>
                </a:lnTo>
                <a:lnTo>
                  <a:pt x="1640008" y="903401"/>
                </a:lnTo>
                <a:lnTo>
                  <a:pt x="3556857" y="903401"/>
                </a:lnTo>
                <a:lnTo>
                  <a:pt x="4078434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23703" y="9272197"/>
            <a:ext cx="1992630" cy="4444365"/>
          </a:xfrm>
          <a:custGeom>
            <a:avLst/>
            <a:gdLst/>
            <a:ahLst/>
            <a:cxnLst/>
            <a:rect l="l" t="t" r="r" b="b"/>
            <a:pathLst>
              <a:path w="1992629" h="4444365">
                <a:moveTo>
                  <a:pt x="1470647" y="0"/>
                </a:moveTo>
                <a:lnTo>
                  <a:pt x="36347" y="2484285"/>
                </a:lnTo>
                <a:lnTo>
                  <a:pt x="16154" y="2527714"/>
                </a:lnTo>
                <a:lnTo>
                  <a:pt x="4038" y="2573308"/>
                </a:lnTo>
                <a:lnTo>
                  <a:pt x="0" y="2619986"/>
                </a:lnTo>
                <a:lnTo>
                  <a:pt x="4038" y="2666660"/>
                </a:lnTo>
                <a:lnTo>
                  <a:pt x="16154" y="2712254"/>
                </a:lnTo>
                <a:lnTo>
                  <a:pt x="36347" y="2755684"/>
                </a:lnTo>
                <a:lnTo>
                  <a:pt x="1010999" y="4443802"/>
                </a:lnTo>
                <a:lnTo>
                  <a:pt x="1929638" y="4443802"/>
                </a:lnTo>
                <a:lnTo>
                  <a:pt x="1991893" y="4335970"/>
                </a:lnTo>
                <a:lnTo>
                  <a:pt x="1033805" y="2676525"/>
                </a:lnTo>
                <a:lnTo>
                  <a:pt x="1022453" y="2649015"/>
                </a:lnTo>
                <a:lnTo>
                  <a:pt x="1018670" y="2619984"/>
                </a:lnTo>
                <a:lnTo>
                  <a:pt x="1022453" y="2590958"/>
                </a:lnTo>
                <a:lnTo>
                  <a:pt x="1033805" y="2563456"/>
                </a:lnTo>
                <a:lnTo>
                  <a:pt x="1992236" y="903401"/>
                </a:lnTo>
                <a:lnTo>
                  <a:pt x="1470647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505" y="6651650"/>
            <a:ext cx="4537710" cy="2619375"/>
          </a:xfrm>
          <a:custGeom>
            <a:avLst/>
            <a:gdLst/>
            <a:ahLst/>
            <a:cxnLst/>
            <a:rect l="l" t="t" r="r" b="b"/>
            <a:pathLst>
              <a:path w="4537710" h="2619375">
                <a:moveTo>
                  <a:pt x="4537240" y="0"/>
                </a:moveTo>
                <a:lnTo>
                  <a:pt x="1668665" y="0"/>
                </a:lnTo>
                <a:lnTo>
                  <a:pt x="1620953" y="4220"/>
                </a:lnTo>
                <a:lnTo>
                  <a:pt x="1575407" y="16521"/>
                </a:lnTo>
                <a:lnTo>
                  <a:pt x="1532964" y="36361"/>
                </a:lnTo>
                <a:lnTo>
                  <a:pt x="1494563" y="63200"/>
                </a:lnTo>
                <a:lnTo>
                  <a:pt x="1461142" y="96497"/>
                </a:lnTo>
                <a:lnTo>
                  <a:pt x="1433639" y="135712"/>
                </a:lnTo>
                <a:lnTo>
                  <a:pt x="0" y="2618803"/>
                </a:lnTo>
                <a:lnTo>
                  <a:pt x="1043152" y="2618803"/>
                </a:lnTo>
                <a:lnTo>
                  <a:pt x="2000910" y="959929"/>
                </a:lnTo>
                <a:lnTo>
                  <a:pt x="2019053" y="936336"/>
                </a:lnTo>
                <a:lnTo>
                  <a:pt x="2042299" y="918544"/>
                </a:lnTo>
                <a:lnTo>
                  <a:pt x="2069336" y="907313"/>
                </a:lnTo>
                <a:lnTo>
                  <a:pt x="2098852" y="903401"/>
                </a:lnTo>
                <a:lnTo>
                  <a:pt x="4015676" y="903401"/>
                </a:lnTo>
                <a:lnTo>
                  <a:pt x="4537240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673811" y="10174389"/>
            <a:ext cx="4614545" cy="3542029"/>
          </a:xfrm>
          <a:custGeom>
            <a:avLst/>
            <a:gdLst/>
            <a:ahLst/>
            <a:cxnLst/>
            <a:rect l="l" t="t" r="r" b="b"/>
            <a:pathLst>
              <a:path w="4614544" h="3542030">
                <a:moveTo>
                  <a:pt x="1992236" y="903389"/>
                </a:moveTo>
                <a:lnTo>
                  <a:pt x="1470672" y="12"/>
                </a:lnTo>
                <a:lnTo>
                  <a:pt x="36360" y="2484285"/>
                </a:lnTo>
                <a:lnTo>
                  <a:pt x="16154" y="2527719"/>
                </a:lnTo>
                <a:lnTo>
                  <a:pt x="4038" y="2573312"/>
                </a:lnTo>
                <a:lnTo>
                  <a:pt x="0" y="2619997"/>
                </a:lnTo>
                <a:lnTo>
                  <a:pt x="4038" y="2666669"/>
                </a:lnTo>
                <a:lnTo>
                  <a:pt x="16154" y="2712250"/>
                </a:lnTo>
                <a:lnTo>
                  <a:pt x="36360" y="2755671"/>
                </a:lnTo>
                <a:lnTo>
                  <a:pt x="490131" y="3541611"/>
                </a:lnTo>
                <a:lnTo>
                  <a:pt x="1533258" y="3541611"/>
                </a:lnTo>
                <a:lnTo>
                  <a:pt x="1033805" y="2676525"/>
                </a:lnTo>
                <a:lnTo>
                  <a:pt x="1022438" y="2649029"/>
                </a:lnTo>
                <a:lnTo>
                  <a:pt x="1018654" y="2619984"/>
                </a:lnTo>
                <a:lnTo>
                  <a:pt x="1022438" y="2590965"/>
                </a:lnTo>
                <a:lnTo>
                  <a:pt x="1033805" y="2563444"/>
                </a:lnTo>
                <a:lnTo>
                  <a:pt x="1992236" y="903389"/>
                </a:lnTo>
                <a:close/>
              </a:path>
              <a:path w="4614544" h="3542030">
                <a:moveTo>
                  <a:pt x="4614176" y="0"/>
                </a:moveTo>
                <a:lnTo>
                  <a:pt x="3192881" y="0"/>
                </a:lnTo>
                <a:lnTo>
                  <a:pt x="3145167" y="4216"/>
                </a:lnTo>
                <a:lnTo>
                  <a:pt x="3099612" y="16522"/>
                </a:lnTo>
                <a:lnTo>
                  <a:pt x="3057169" y="36360"/>
                </a:lnTo>
                <a:lnTo>
                  <a:pt x="3018764" y="63207"/>
                </a:lnTo>
                <a:lnTo>
                  <a:pt x="2985338" y="96494"/>
                </a:lnTo>
                <a:lnTo>
                  <a:pt x="2957830" y="135712"/>
                </a:lnTo>
                <a:lnTo>
                  <a:pt x="1524190" y="2618803"/>
                </a:lnTo>
                <a:lnTo>
                  <a:pt x="2567343" y="2618803"/>
                </a:lnTo>
                <a:lnTo>
                  <a:pt x="3525101" y="959942"/>
                </a:lnTo>
                <a:lnTo>
                  <a:pt x="3543236" y="936332"/>
                </a:lnTo>
                <a:lnTo>
                  <a:pt x="3566490" y="918540"/>
                </a:lnTo>
                <a:lnTo>
                  <a:pt x="3593528" y="907313"/>
                </a:lnTo>
                <a:lnTo>
                  <a:pt x="3623043" y="903401"/>
                </a:lnTo>
                <a:lnTo>
                  <a:pt x="4614176" y="903401"/>
                </a:lnTo>
                <a:lnTo>
                  <a:pt x="4614176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59668" y="12794080"/>
            <a:ext cx="6567805" cy="922019"/>
          </a:xfrm>
          <a:custGeom>
            <a:avLst/>
            <a:gdLst/>
            <a:ahLst/>
            <a:cxnLst/>
            <a:rect l="l" t="t" r="r" b="b"/>
            <a:pathLst>
              <a:path w="6567805" h="922019">
                <a:moveTo>
                  <a:pt x="6567716" y="0"/>
                </a:moveTo>
                <a:lnTo>
                  <a:pt x="3699141" y="0"/>
                </a:lnTo>
                <a:lnTo>
                  <a:pt x="3651438" y="4219"/>
                </a:lnTo>
                <a:lnTo>
                  <a:pt x="3605894" y="16517"/>
                </a:lnTo>
                <a:lnTo>
                  <a:pt x="3563450" y="36353"/>
                </a:lnTo>
                <a:lnTo>
                  <a:pt x="3525045" y="63187"/>
                </a:lnTo>
                <a:lnTo>
                  <a:pt x="3491620" y="96478"/>
                </a:lnTo>
                <a:lnTo>
                  <a:pt x="3464115" y="135686"/>
                </a:lnTo>
                <a:lnTo>
                  <a:pt x="3010182" y="921919"/>
                </a:lnTo>
                <a:lnTo>
                  <a:pt x="4068363" y="921919"/>
                </a:lnTo>
                <a:lnTo>
                  <a:pt x="4072774" y="918544"/>
                </a:lnTo>
                <a:lnTo>
                  <a:pt x="4099812" y="907313"/>
                </a:lnTo>
                <a:lnTo>
                  <a:pt x="4129328" y="903401"/>
                </a:lnTo>
                <a:lnTo>
                  <a:pt x="6046152" y="903401"/>
                </a:lnTo>
                <a:lnTo>
                  <a:pt x="6567716" y="0"/>
                </a:lnTo>
                <a:close/>
              </a:path>
              <a:path w="6567805" h="922019">
                <a:moveTo>
                  <a:pt x="1043165" y="901115"/>
                </a:moveTo>
                <a:lnTo>
                  <a:pt x="0" y="901115"/>
                </a:lnTo>
                <a:lnTo>
                  <a:pt x="12010" y="921919"/>
                </a:lnTo>
                <a:lnTo>
                  <a:pt x="1055176" y="921919"/>
                </a:lnTo>
                <a:lnTo>
                  <a:pt x="1043165" y="901115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554728" y="0"/>
            <a:ext cx="12618720" cy="10174605"/>
          </a:xfrm>
          <a:custGeom>
            <a:avLst/>
            <a:gdLst/>
            <a:ahLst/>
            <a:cxnLst/>
            <a:rect l="l" t="t" r="r" b="b"/>
            <a:pathLst>
              <a:path w="12618719" h="10174605">
                <a:moveTo>
                  <a:pt x="4539615" y="9272206"/>
                </a:moveTo>
                <a:lnTo>
                  <a:pt x="4018026" y="8368817"/>
                </a:lnTo>
                <a:lnTo>
                  <a:pt x="2099856" y="8368805"/>
                </a:lnTo>
                <a:lnTo>
                  <a:pt x="2085860" y="8367916"/>
                </a:lnTo>
                <a:lnTo>
                  <a:pt x="2072259" y="8365299"/>
                </a:lnTo>
                <a:lnTo>
                  <a:pt x="2059190" y="8361083"/>
                </a:lnTo>
                <a:lnTo>
                  <a:pt x="2046757" y="8355368"/>
                </a:lnTo>
                <a:lnTo>
                  <a:pt x="3470440" y="5889498"/>
                </a:lnTo>
                <a:lnTo>
                  <a:pt x="3490645" y="5846064"/>
                </a:lnTo>
                <a:lnTo>
                  <a:pt x="3502761" y="5800471"/>
                </a:lnTo>
                <a:lnTo>
                  <a:pt x="3506813" y="5753786"/>
                </a:lnTo>
                <a:lnTo>
                  <a:pt x="3502761" y="5707100"/>
                </a:lnTo>
                <a:lnTo>
                  <a:pt x="3490645" y="5661507"/>
                </a:lnTo>
                <a:lnTo>
                  <a:pt x="3470440" y="5618073"/>
                </a:lnTo>
                <a:lnTo>
                  <a:pt x="2036152" y="3133826"/>
                </a:lnTo>
                <a:lnTo>
                  <a:pt x="1514576" y="4037215"/>
                </a:lnTo>
                <a:lnTo>
                  <a:pt x="2472982" y="5697245"/>
                </a:lnTo>
                <a:lnTo>
                  <a:pt x="2484361" y="5724741"/>
                </a:lnTo>
                <a:lnTo>
                  <a:pt x="2488146" y="5753773"/>
                </a:lnTo>
                <a:lnTo>
                  <a:pt x="2484361" y="5782805"/>
                </a:lnTo>
                <a:lnTo>
                  <a:pt x="2472982" y="5810326"/>
                </a:lnTo>
                <a:lnTo>
                  <a:pt x="1515224" y="7469187"/>
                </a:lnTo>
                <a:lnTo>
                  <a:pt x="1043178" y="6651650"/>
                </a:lnTo>
                <a:lnTo>
                  <a:pt x="0" y="6651650"/>
                </a:lnTo>
                <a:lnTo>
                  <a:pt x="1434630" y="9136494"/>
                </a:lnTo>
                <a:lnTo>
                  <a:pt x="1462151" y="9175712"/>
                </a:lnTo>
                <a:lnTo>
                  <a:pt x="1495577" y="9209011"/>
                </a:lnTo>
                <a:lnTo>
                  <a:pt x="1533982" y="9235846"/>
                </a:lnTo>
                <a:lnTo>
                  <a:pt x="1576425" y="9255684"/>
                </a:lnTo>
                <a:lnTo>
                  <a:pt x="1621967" y="9267990"/>
                </a:lnTo>
                <a:lnTo>
                  <a:pt x="1669681" y="9272206"/>
                </a:lnTo>
                <a:lnTo>
                  <a:pt x="4539615" y="9272206"/>
                </a:lnTo>
                <a:close/>
              </a:path>
              <a:path w="12618719" h="10174605">
                <a:moveTo>
                  <a:pt x="12618377" y="6652133"/>
                </a:moveTo>
                <a:lnTo>
                  <a:pt x="9749803" y="6652133"/>
                </a:lnTo>
                <a:lnTo>
                  <a:pt x="9702089" y="6656362"/>
                </a:lnTo>
                <a:lnTo>
                  <a:pt x="9656534" y="6668656"/>
                </a:lnTo>
                <a:lnTo>
                  <a:pt x="9614090" y="6688493"/>
                </a:lnTo>
                <a:lnTo>
                  <a:pt x="9575686" y="6715328"/>
                </a:lnTo>
                <a:lnTo>
                  <a:pt x="9542272" y="6748615"/>
                </a:lnTo>
                <a:lnTo>
                  <a:pt x="9514764" y="6787820"/>
                </a:lnTo>
                <a:lnTo>
                  <a:pt x="8091094" y="9253703"/>
                </a:lnTo>
                <a:lnTo>
                  <a:pt x="8079905" y="9245803"/>
                </a:lnTo>
                <a:lnTo>
                  <a:pt x="8069720" y="9236596"/>
                </a:lnTo>
                <a:lnTo>
                  <a:pt x="8060652" y="9226131"/>
                </a:lnTo>
                <a:lnTo>
                  <a:pt x="8052879" y="9214447"/>
                </a:lnTo>
                <a:lnTo>
                  <a:pt x="7093788" y="7553261"/>
                </a:lnTo>
                <a:lnTo>
                  <a:pt x="7093623" y="7553261"/>
                </a:lnTo>
                <a:lnTo>
                  <a:pt x="7615199" y="6649872"/>
                </a:lnTo>
                <a:lnTo>
                  <a:pt x="6656781" y="4989855"/>
                </a:lnTo>
                <a:lnTo>
                  <a:pt x="6645415" y="4962347"/>
                </a:lnTo>
                <a:lnTo>
                  <a:pt x="6641617" y="4933302"/>
                </a:lnTo>
                <a:lnTo>
                  <a:pt x="6645415" y="4904283"/>
                </a:lnTo>
                <a:lnTo>
                  <a:pt x="6656781" y="4876762"/>
                </a:lnTo>
                <a:lnTo>
                  <a:pt x="7614526" y="3217900"/>
                </a:lnTo>
                <a:lnTo>
                  <a:pt x="8086611" y="4035450"/>
                </a:lnTo>
                <a:lnTo>
                  <a:pt x="9129763" y="4035450"/>
                </a:lnTo>
                <a:lnTo>
                  <a:pt x="8657742" y="3217900"/>
                </a:lnTo>
                <a:lnTo>
                  <a:pt x="7695133" y="1550593"/>
                </a:lnTo>
                <a:lnTo>
                  <a:pt x="7667625" y="1511376"/>
                </a:lnTo>
                <a:lnTo>
                  <a:pt x="7634198" y="1478089"/>
                </a:lnTo>
                <a:lnTo>
                  <a:pt x="7595794" y="1451254"/>
                </a:lnTo>
                <a:lnTo>
                  <a:pt x="7553350" y="1431417"/>
                </a:lnTo>
                <a:lnTo>
                  <a:pt x="7507808" y="1419110"/>
                </a:lnTo>
                <a:lnTo>
                  <a:pt x="7460107" y="1414894"/>
                </a:lnTo>
                <a:lnTo>
                  <a:pt x="4590212" y="1414881"/>
                </a:lnTo>
                <a:lnTo>
                  <a:pt x="5407088" y="0"/>
                </a:lnTo>
                <a:lnTo>
                  <a:pt x="4363923" y="0"/>
                </a:lnTo>
                <a:lnTo>
                  <a:pt x="3547046" y="1414881"/>
                </a:lnTo>
                <a:lnTo>
                  <a:pt x="4590173" y="1414894"/>
                </a:lnTo>
                <a:lnTo>
                  <a:pt x="5111762" y="2318283"/>
                </a:lnTo>
                <a:lnTo>
                  <a:pt x="7029932" y="2318283"/>
                </a:lnTo>
                <a:lnTo>
                  <a:pt x="7043915" y="2319172"/>
                </a:lnTo>
                <a:lnTo>
                  <a:pt x="7057504" y="2321788"/>
                </a:lnTo>
                <a:lnTo>
                  <a:pt x="7070572" y="2326005"/>
                </a:lnTo>
                <a:lnTo>
                  <a:pt x="7083006" y="2331732"/>
                </a:lnTo>
                <a:lnTo>
                  <a:pt x="5659348" y="4797615"/>
                </a:lnTo>
                <a:lnTo>
                  <a:pt x="5639143" y="4841037"/>
                </a:lnTo>
                <a:lnTo>
                  <a:pt x="5627014" y="4886630"/>
                </a:lnTo>
                <a:lnTo>
                  <a:pt x="5622976" y="4933315"/>
                </a:lnTo>
                <a:lnTo>
                  <a:pt x="5627014" y="4979987"/>
                </a:lnTo>
                <a:lnTo>
                  <a:pt x="5639143" y="5025580"/>
                </a:lnTo>
                <a:lnTo>
                  <a:pt x="5659348" y="5069014"/>
                </a:lnTo>
                <a:lnTo>
                  <a:pt x="7093610" y="7553261"/>
                </a:lnTo>
                <a:lnTo>
                  <a:pt x="6050648" y="7553261"/>
                </a:lnTo>
                <a:lnTo>
                  <a:pt x="7485608" y="10038690"/>
                </a:lnTo>
                <a:lnTo>
                  <a:pt x="7513117" y="10077907"/>
                </a:lnTo>
                <a:lnTo>
                  <a:pt x="7546543" y="10111194"/>
                </a:lnTo>
                <a:lnTo>
                  <a:pt x="7584948" y="10138029"/>
                </a:lnTo>
                <a:lnTo>
                  <a:pt x="7627391" y="10157866"/>
                </a:lnTo>
                <a:lnTo>
                  <a:pt x="7672946" y="10170160"/>
                </a:lnTo>
                <a:lnTo>
                  <a:pt x="7720660" y="10174376"/>
                </a:lnTo>
                <a:lnTo>
                  <a:pt x="10589920" y="10174376"/>
                </a:lnTo>
                <a:lnTo>
                  <a:pt x="10068331" y="9271000"/>
                </a:lnTo>
                <a:lnTo>
                  <a:pt x="9124277" y="9270936"/>
                </a:lnTo>
                <a:lnTo>
                  <a:pt x="10082035" y="7612050"/>
                </a:lnTo>
                <a:lnTo>
                  <a:pt x="10100170" y="7588466"/>
                </a:lnTo>
                <a:lnTo>
                  <a:pt x="10123424" y="7570673"/>
                </a:lnTo>
                <a:lnTo>
                  <a:pt x="10150462" y="7559434"/>
                </a:lnTo>
                <a:lnTo>
                  <a:pt x="10179977" y="7555509"/>
                </a:lnTo>
                <a:lnTo>
                  <a:pt x="12096788" y="7555509"/>
                </a:lnTo>
                <a:lnTo>
                  <a:pt x="12618377" y="6652133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219517" y="4729044"/>
            <a:ext cx="1068705" cy="3846829"/>
          </a:xfrm>
          <a:custGeom>
            <a:avLst/>
            <a:gdLst/>
            <a:ahLst/>
            <a:cxnLst/>
            <a:rect l="l" t="t" r="r" b="b"/>
            <a:pathLst>
              <a:path w="1068705" h="3846829">
                <a:moveTo>
                  <a:pt x="1068481" y="0"/>
                </a:moveTo>
                <a:lnTo>
                  <a:pt x="36366" y="1787679"/>
                </a:lnTo>
                <a:lnTo>
                  <a:pt x="16162" y="1831108"/>
                </a:lnTo>
                <a:lnTo>
                  <a:pt x="4040" y="1876702"/>
                </a:lnTo>
                <a:lnTo>
                  <a:pt x="0" y="1923380"/>
                </a:lnTo>
                <a:lnTo>
                  <a:pt x="4040" y="1970055"/>
                </a:lnTo>
                <a:lnTo>
                  <a:pt x="16162" y="2015649"/>
                </a:lnTo>
                <a:lnTo>
                  <a:pt x="36366" y="2059078"/>
                </a:lnTo>
                <a:lnTo>
                  <a:pt x="1068481" y="3846756"/>
                </a:lnTo>
                <a:lnTo>
                  <a:pt x="1068481" y="2039980"/>
                </a:lnTo>
                <a:lnTo>
                  <a:pt x="1033811" y="1979932"/>
                </a:lnTo>
                <a:lnTo>
                  <a:pt x="1022453" y="1952415"/>
                </a:lnTo>
                <a:lnTo>
                  <a:pt x="1018667" y="1923379"/>
                </a:lnTo>
                <a:lnTo>
                  <a:pt x="1022453" y="1894348"/>
                </a:lnTo>
                <a:lnTo>
                  <a:pt x="1033811" y="1866838"/>
                </a:lnTo>
                <a:lnTo>
                  <a:pt x="1068481" y="1806787"/>
                </a:lnTo>
                <a:lnTo>
                  <a:pt x="1068481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53513" y="515026"/>
            <a:ext cx="4537710" cy="2619375"/>
          </a:xfrm>
          <a:custGeom>
            <a:avLst/>
            <a:gdLst/>
            <a:ahLst/>
            <a:cxnLst/>
            <a:rect l="l" t="t" r="r" b="b"/>
            <a:pathLst>
              <a:path w="4537709" h="2619375">
                <a:moveTo>
                  <a:pt x="1043152" y="0"/>
                </a:moveTo>
                <a:lnTo>
                  <a:pt x="0" y="0"/>
                </a:lnTo>
                <a:lnTo>
                  <a:pt x="1433639" y="2483091"/>
                </a:lnTo>
                <a:lnTo>
                  <a:pt x="1461143" y="2522301"/>
                </a:lnTo>
                <a:lnTo>
                  <a:pt x="1494566" y="2555597"/>
                </a:lnTo>
                <a:lnTo>
                  <a:pt x="1532969" y="2582437"/>
                </a:lnTo>
                <a:lnTo>
                  <a:pt x="1575412" y="2602279"/>
                </a:lnTo>
                <a:lnTo>
                  <a:pt x="1620958" y="2614582"/>
                </a:lnTo>
                <a:lnTo>
                  <a:pt x="1668665" y="2618803"/>
                </a:lnTo>
                <a:lnTo>
                  <a:pt x="4537240" y="2618778"/>
                </a:lnTo>
                <a:lnTo>
                  <a:pt x="4015676" y="1715401"/>
                </a:lnTo>
                <a:lnTo>
                  <a:pt x="2098827" y="1715401"/>
                </a:lnTo>
                <a:lnTo>
                  <a:pt x="2069331" y="1711485"/>
                </a:lnTo>
                <a:lnTo>
                  <a:pt x="2042301" y="1700247"/>
                </a:lnTo>
                <a:lnTo>
                  <a:pt x="2019054" y="1682451"/>
                </a:lnTo>
                <a:lnTo>
                  <a:pt x="2000910" y="1658861"/>
                </a:lnTo>
                <a:lnTo>
                  <a:pt x="1043152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54370" y="7961915"/>
            <a:ext cx="1992630" cy="5239385"/>
          </a:xfrm>
          <a:custGeom>
            <a:avLst/>
            <a:gdLst/>
            <a:ahLst/>
            <a:cxnLst/>
            <a:rect l="l" t="t" r="r" b="b"/>
            <a:pathLst>
              <a:path w="1992630" h="5239384">
                <a:moveTo>
                  <a:pt x="1470640" y="0"/>
                </a:moveTo>
                <a:lnTo>
                  <a:pt x="36366" y="2484285"/>
                </a:lnTo>
                <a:lnTo>
                  <a:pt x="16162" y="2527714"/>
                </a:lnTo>
                <a:lnTo>
                  <a:pt x="4040" y="2573308"/>
                </a:lnTo>
                <a:lnTo>
                  <a:pt x="0" y="2619984"/>
                </a:lnTo>
                <a:lnTo>
                  <a:pt x="4040" y="2666660"/>
                </a:lnTo>
                <a:lnTo>
                  <a:pt x="16162" y="2712254"/>
                </a:lnTo>
                <a:lnTo>
                  <a:pt x="36366" y="2755684"/>
                </a:lnTo>
                <a:lnTo>
                  <a:pt x="1470323" y="5239372"/>
                </a:lnTo>
                <a:lnTo>
                  <a:pt x="1991887" y="4335995"/>
                </a:lnTo>
                <a:lnTo>
                  <a:pt x="1033799" y="2676537"/>
                </a:lnTo>
                <a:lnTo>
                  <a:pt x="1022447" y="2649021"/>
                </a:lnTo>
                <a:lnTo>
                  <a:pt x="1018663" y="2619987"/>
                </a:lnTo>
                <a:lnTo>
                  <a:pt x="1022447" y="2590959"/>
                </a:lnTo>
                <a:lnTo>
                  <a:pt x="1033799" y="2563456"/>
                </a:lnTo>
                <a:lnTo>
                  <a:pt x="1992229" y="903401"/>
                </a:lnTo>
                <a:lnTo>
                  <a:pt x="1470640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6399470" y="975130"/>
            <a:ext cx="1889125" cy="5239385"/>
          </a:xfrm>
          <a:custGeom>
            <a:avLst/>
            <a:gdLst/>
            <a:ahLst/>
            <a:cxnLst/>
            <a:rect l="l" t="t" r="r" b="b"/>
            <a:pathLst>
              <a:path w="1889125" h="5239385">
                <a:moveTo>
                  <a:pt x="521563" y="0"/>
                </a:moveTo>
                <a:lnTo>
                  <a:pt x="0" y="903376"/>
                </a:lnTo>
                <a:lnTo>
                  <a:pt x="958430" y="2563431"/>
                </a:lnTo>
                <a:lnTo>
                  <a:pt x="969796" y="2590942"/>
                </a:lnTo>
                <a:lnTo>
                  <a:pt x="973585" y="2619978"/>
                </a:lnTo>
                <a:lnTo>
                  <a:pt x="969796" y="2649013"/>
                </a:lnTo>
                <a:lnTo>
                  <a:pt x="958430" y="2676525"/>
                </a:lnTo>
                <a:lnTo>
                  <a:pt x="342" y="4335970"/>
                </a:lnTo>
                <a:lnTo>
                  <a:pt x="521919" y="5239346"/>
                </a:lnTo>
                <a:lnTo>
                  <a:pt x="1888529" y="2872331"/>
                </a:lnTo>
                <a:lnTo>
                  <a:pt x="1888529" y="2367625"/>
                </a:lnTo>
                <a:lnTo>
                  <a:pt x="521563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0"/>
            <a:ext cx="18288000" cy="7829550"/>
          </a:xfrm>
          <a:custGeom>
            <a:avLst/>
            <a:gdLst/>
            <a:ahLst/>
            <a:cxnLst/>
            <a:rect l="l" t="t" r="r" b="b"/>
            <a:pathLst>
              <a:path w="18288000" h="7829550">
                <a:moveTo>
                  <a:pt x="0" y="7829550"/>
                </a:moveTo>
                <a:lnTo>
                  <a:pt x="18288000" y="7829550"/>
                </a:lnTo>
                <a:lnTo>
                  <a:pt x="18288000" y="0"/>
                </a:lnTo>
                <a:lnTo>
                  <a:pt x="0" y="0"/>
                </a:lnTo>
                <a:lnTo>
                  <a:pt x="0" y="7829550"/>
                </a:lnTo>
                <a:close/>
              </a:path>
            </a:pathLst>
          </a:custGeom>
          <a:solidFill>
            <a:srgbClr val="C41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522412" y="1436686"/>
            <a:ext cx="15217775" cy="4044950"/>
          </a:xfrm>
          <a:custGeom>
            <a:avLst/>
            <a:gdLst/>
            <a:ahLst/>
            <a:cxnLst/>
            <a:rect l="l" t="t" r="r" b="b"/>
            <a:pathLst>
              <a:path w="15217775" h="4044950">
                <a:moveTo>
                  <a:pt x="4044950" y="0"/>
                </a:moveTo>
                <a:lnTo>
                  <a:pt x="0" y="0"/>
                </a:lnTo>
                <a:lnTo>
                  <a:pt x="0" y="4044950"/>
                </a:lnTo>
                <a:lnTo>
                  <a:pt x="4044950" y="4044950"/>
                </a:lnTo>
                <a:lnTo>
                  <a:pt x="4044950" y="0"/>
                </a:lnTo>
                <a:close/>
              </a:path>
              <a:path w="15217775" h="4044950">
                <a:moveTo>
                  <a:pt x="9631362" y="0"/>
                </a:moveTo>
                <a:lnTo>
                  <a:pt x="5586412" y="0"/>
                </a:lnTo>
                <a:lnTo>
                  <a:pt x="5586412" y="4044950"/>
                </a:lnTo>
                <a:lnTo>
                  <a:pt x="9631362" y="4044950"/>
                </a:lnTo>
                <a:lnTo>
                  <a:pt x="9631362" y="0"/>
                </a:lnTo>
                <a:close/>
              </a:path>
              <a:path w="15217775" h="4044950">
                <a:moveTo>
                  <a:pt x="15217775" y="0"/>
                </a:moveTo>
                <a:lnTo>
                  <a:pt x="11172825" y="0"/>
                </a:lnTo>
                <a:lnTo>
                  <a:pt x="11172825" y="4044950"/>
                </a:lnTo>
                <a:lnTo>
                  <a:pt x="15217775" y="4044950"/>
                </a:lnTo>
                <a:lnTo>
                  <a:pt x="152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42870" y="761723"/>
            <a:ext cx="5425440" cy="80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3154680"/>
            <a:ext cx="1645920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12755880"/>
            <a:ext cx="585216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96115" y="5736059"/>
            <a:ext cx="2192020" cy="962025"/>
          </a:xfrm>
          <a:custGeom>
            <a:avLst/>
            <a:gdLst/>
            <a:ahLst/>
            <a:cxnLst/>
            <a:rect l="l" t="t" r="r" b="b"/>
            <a:pathLst>
              <a:path w="2192019" h="962025">
                <a:moveTo>
                  <a:pt x="2191884" y="0"/>
                </a:moveTo>
                <a:lnTo>
                  <a:pt x="0" y="28689"/>
                </a:lnTo>
                <a:lnTo>
                  <a:pt x="555155" y="961822"/>
                </a:lnTo>
                <a:lnTo>
                  <a:pt x="2191884" y="940400"/>
                </a:lnTo>
                <a:lnTo>
                  <a:pt x="2191884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25065" y="0"/>
            <a:ext cx="1251585" cy="309880"/>
          </a:xfrm>
          <a:custGeom>
            <a:avLst/>
            <a:gdLst/>
            <a:ahLst/>
            <a:cxnLst/>
            <a:rect l="l" t="t" r="r" b="b"/>
            <a:pathLst>
              <a:path w="1251584" h="309880">
                <a:moveTo>
                  <a:pt x="1250975" y="0"/>
                </a:moveTo>
                <a:lnTo>
                  <a:pt x="173255" y="0"/>
                </a:lnTo>
                <a:lnTo>
                  <a:pt x="0" y="309370"/>
                </a:lnTo>
                <a:lnTo>
                  <a:pt x="1085672" y="295171"/>
                </a:lnTo>
                <a:lnTo>
                  <a:pt x="1250975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19482" y="9353143"/>
            <a:ext cx="5568950" cy="4363085"/>
          </a:xfrm>
          <a:custGeom>
            <a:avLst/>
            <a:gdLst/>
            <a:ahLst/>
            <a:cxnLst/>
            <a:rect l="l" t="t" r="r" b="b"/>
            <a:pathLst>
              <a:path w="5568950" h="4363084">
                <a:moveTo>
                  <a:pt x="3469970" y="3745331"/>
                </a:moveTo>
                <a:lnTo>
                  <a:pt x="485838" y="3784409"/>
                </a:lnTo>
                <a:lnTo>
                  <a:pt x="436245" y="3789451"/>
                </a:lnTo>
                <a:lnTo>
                  <a:pt x="389001" y="3802875"/>
                </a:lnTo>
                <a:lnTo>
                  <a:pt x="345097" y="3824097"/>
                </a:lnTo>
                <a:lnTo>
                  <a:pt x="305498" y="3852557"/>
                </a:lnTo>
                <a:lnTo>
                  <a:pt x="271157" y="3887660"/>
                </a:lnTo>
                <a:lnTo>
                  <a:pt x="243052" y="3928846"/>
                </a:lnTo>
                <a:lnTo>
                  <a:pt x="0" y="4362856"/>
                </a:lnTo>
                <a:lnTo>
                  <a:pt x="3124136" y="4362856"/>
                </a:lnTo>
                <a:lnTo>
                  <a:pt x="3469970" y="3745331"/>
                </a:lnTo>
                <a:close/>
              </a:path>
              <a:path w="5568950" h="4363084">
                <a:moveTo>
                  <a:pt x="5480799" y="4362856"/>
                </a:moveTo>
                <a:lnTo>
                  <a:pt x="4831702" y="3271824"/>
                </a:lnTo>
                <a:lnTo>
                  <a:pt x="4350956" y="2463774"/>
                </a:lnTo>
                <a:lnTo>
                  <a:pt x="4321797" y="2423350"/>
                </a:lnTo>
                <a:lnTo>
                  <a:pt x="4286555" y="2389149"/>
                </a:lnTo>
                <a:lnTo>
                  <a:pt x="4246219" y="2361742"/>
                </a:lnTo>
                <a:lnTo>
                  <a:pt x="4201782" y="2341676"/>
                </a:lnTo>
                <a:lnTo>
                  <a:pt x="4154208" y="2329497"/>
                </a:lnTo>
                <a:lnTo>
                  <a:pt x="4104500" y="2325751"/>
                </a:lnTo>
                <a:lnTo>
                  <a:pt x="1118958" y="2364829"/>
                </a:lnTo>
                <a:lnTo>
                  <a:pt x="1674101" y="3297936"/>
                </a:lnTo>
                <a:lnTo>
                  <a:pt x="3669106" y="3271824"/>
                </a:lnTo>
                <a:lnTo>
                  <a:pt x="3699865" y="3275507"/>
                </a:lnTo>
                <a:lnTo>
                  <a:pt x="3728161" y="3286823"/>
                </a:lnTo>
                <a:lnTo>
                  <a:pt x="3752596" y="3305035"/>
                </a:lnTo>
                <a:lnTo>
                  <a:pt x="3771798" y="3329330"/>
                </a:lnTo>
                <a:lnTo>
                  <a:pt x="4386681" y="4362856"/>
                </a:lnTo>
                <a:lnTo>
                  <a:pt x="5480799" y="4362856"/>
                </a:lnTo>
                <a:close/>
              </a:path>
              <a:path w="5568950" h="4363084">
                <a:moveTo>
                  <a:pt x="5568518" y="0"/>
                </a:moveTo>
                <a:lnTo>
                  <a:pt x="4269575" y="2319426"/>
                </a:lnTo>
                <a:lnTo>
                  <a:pt x="5355260" y="2305227"/>
                </a:lnTo>
                <a:lnTo>
                  <a:pt x="5568518" y="1924431"/>
                </a:lnTo>
                <a:lnTo>
                  <a:pt x="5568518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7592040" cy="13716000"/>
            <a:chOff x="0" y="0"/>
            <a:chExt cx="17592040" cy="13716000"/>
          </a:xfrm>
        </p:grpSpPr>
        <p:sp>
          <p:nvSpPr>
            <p:cNvPr id="6" name="object 6"/>
            <p:cNvSpPr/>
            <p:nvPr/>
          </p:nvSpPr>
          <p:spPr>
            <a:xfrm>
              <a:off x="6629400" y="309371"/>
              <a:ext cx="10962640" cy="11840210"/>
            </a:xfrm>
            <a:custGeom>
              <a:avLst/>
              <a:gdLst/>
              <a:ahLst/>
              <a:cxnLst/>
              <a:rect l="l" t="t" r="r" b="b"/>
              <a:pathLst>
                <a:path w="10962640" h="11840210">
                  <a:moveTo>
                    <a:pt x="2709176" y="11008347"/>
                  </a:moveTo>
                  <a:lnTo>
                    <a:pt x="2169566" y="10101351"/>
                  </a:lnTo>
                  <a:lnTo>
                    <a:pt x="2154034" y="10075240"/>
                  </a:lnTo>
                  <a:lnTo>
                    <a:pt x="159753" y="10101351"/>
                  </a:lnTo>
                  <a:lnTo>
                    <a:pt x="100698" y="10086353"/>
                  </a:lnTo>
                  <a:lnTo>
                    <a:pt x="57048" y="10043833"/>
                  </a:lnTo>
                  <a:lnTo>
                    <a:pt x="28689" y="9996170"/>
                  </a:lnTo>
                  <a:lnTo>
                    <a:pt x="0" y="10047414"/>
                  </a:lnTo>
                  <a:lnTo>
                    <a:pt x="1738528" y="11021047"/>
                  </a:lnTo>
                  <a:lnTo>
                    <a:pt x="2709176" y="11008347"/>
                  </a:lnTo>
                  <a:close/>
                </a:path>
                <a:path w="10962640" h="11840210">
                  <a:moveTo>
                    <a:pt x="2907042" y="6013221"/>
                  </a:moveTo>
                  <a:lnTo>
                    <a:pt x="2573388" y="5452300"/>
                  </a:lnTo>
                  <a:lnTo>
                    <a:pt x="2042833" y="6399670"/>
                  </a:lnTo>
                  <a:lnTo>
                    <a:pt x="2376513" y="6960552"/>
                  </a:lnTo>
                  <a:lnTo>
                    <a:pt x="2907042" y="6013221"/>
                  </a:lnTo>
                  <a:close/>
                </a:path>
                <a:path w="10962640" h="11840210">
                  <a:moveTo>
                    <a:pt x="3200285" y="11839677"/>
                  </a:moveTo>
                  <a:lnTo>
                    <a:pt x="3060001" y="11603863"/>
                  </a:lnTo>
                  <a:lnTo>
                    <a:pt x="3030829" y="11563439"/>
                  </a:lnTo>
                  <a:lnTo>
                    <a:pt x="2995587" y="11529238"/>
                  </a:lnTo>
                  <a:lnTo>
                    <a:pt x="2955252" y="11501831"/>
                  </a:lnTo>
                  <a:lnTo>
                    <a:pt x="2910814" y="11481753"/>
                  </a:lnTo>
                  <a:lnTo>
                    <a:pt x="2863240" y="11469573"/>
                  </a:lnTo>
                  <a:lnTo>
                    <a:pt x="2813532" y="11465827"/>
                  </a:lnTo>
                  <a:lnTo>
                    <a:pt x="2539161" y="11469421"/>
                  </a:lnTo>
                  <a:lnTo>
                    <a:pt x="3200285" y="11839677"/>
                  </a:lnTo>
                  <a:close/>
                </a:path>
                <a:path w="10962640" h="11840210">
                  <a:moveTo>
                    <a:pt x="8704199" y="8661324"/>
                  </a:moveTo>
                  <a:lnTo>
                    <a:pt x="8699360" y="8612797"/>
                  </a:lnTo>
                  <a:lnTo>
                    <a:pt x="8686127" y="8565515"/>
                  </a:lnTo>
                  <a:lnTo>
                    <a:pt x="8664524" y="8520582"/>
                  </a:lnTo>
                  <a:lnTo>
                    <a:pt x="7137197" y="5953391"/>
                  </a:lnTo>
                  <a:lnTo>
                    <a:pt x="6606743" y="6900558"/>
                  </a:lnTo>
                  <a:lnTo>
                    <a:pt x="5560885" y="5142611"/>
                  </a:lnTo>
                  <a:lnTo>
                    <a:pt x="5080139" y="4334573"/>
                  </a:lnTo>
                  <a:lnTo>
                    <a:pt x="5050980" y="4294136"/>
                  </a:lnTo>
                  <a:lnTo>
                    <a:pt x="5015738" y="4259935"/>
                  </a:lnTo>
                  <a:lnTo>
                    <a:pt x="4975403" y="4232529"/>
                  </a:lnTo>
                  <a:lnTo>
                    <a:pt x="4930953" y="4212463"/>
                  </a:lnTo>
                  <a:lnTo>
                    <a:pt x="4883378" y="4200283"/>
                  </a:lnTo>
                  <a:lnTo>
                    <a:pt x="4833671" y="4196537"/>
                  </a:lnTo>
                  <a:lnTo>
                    <a:pt x="3265157" y="4217060"/>
                  </a:lnTo>
                  <a:lnTo>
                    <a:pt x="2734627" y="5164391"/>
                  </a:lnTo>
                  <a:lnTo>
                    <a:pt x="4398264" y="5142611"/>
                  </a:lnTo>
                  <a:lnTo>
                    <a:pt x="4429036" y="5146281"/>
                  </a:lnTo>
                  <a:lnTo>
                    <a:pt x="4457344" y="5157622"/>
                  </a:lnTo>
                  <a:lnTo>
                    <a:pt x="4481779" y="5175821"/>
                  </a:lnTo>
                  <a:lnTo>
                    <a:pt x="4500969" y="5200142"/>
                  </a:lnTo>
                  <a:lnTo>
                    <a:pt x="5521071" y="6914769"/>
                  </a:lnTo>
                  <a:lnTo>
                    <a:pt x="6606730" y="6900583"/>
                  </a:lnTo>
                  <a:lnTo>
                    <a:pt x="7627480" y="8616544"/>
                  </a:lnTo>
                  <a:lnTo>
                    <a:pt x="7634122" y="8629548"/>
                  </a:lnTo>
                  <a:lnTo>
                    <a:pt x="7639024" y="8643112"/>
                  </a:lnTo>
                  <a:lnTo>
                    <a:pt x="7642212" y="8657044"/>
                  </a:lnTo>
                  <a:lnTo>
                    <a:pt x="7643698" y="8671217"/>
                  </a:lnTo>
                  <a:lnTo>
                    <a:pt x="4680280" y="8710003"/>
                  </a:lnTo>
                  <a:lnTo>
                    <a:pt x="4630674" y="8715045"/>
                  </a:lnTo>
                  <a:lnTo>
                    <a:pt x="4583442" y="8728469"/>
                  </a:lnTo>
                  <a:lnTo>
                    <a:pt x="4539539" y="8749703"/>
                  </a:lnTo>
                  <a:lnTo>
                    <a:pt x="4499940" y="8778164"/>
                  </a:lnTo>
                  <a:lnTo>
                    <a:pt x="4465599" y="8813267"/>
                  </a:lnTo>
                  <a:lnTo>
                    <a:pt x="4437507" y="8854453"/>
                  </a:lnTo>
                  <a:lnTo>
                    <a:pt x="2978607" y="11459515"/>
                  </a:lnTo>
                  <a:lnTo>
                    <a:pt x="4064266" y="11445291"/>
                  </a:lnTo>
                  <a:lnTo>
                    <a:pt x="5039131" y="9704553"/>
                  </a:lnTo>
                  <a:lnTo>
                    <a:pt x="5057699" y="9679749"/>
                  </a:lnTo>
                  <a:lnTo>
                    <a:pt x="5081651" y="9660903"/>
                  </a:lnTo>
                  <a:lnTo>
                    <a:pt x="5109629" y="9648838"/>
                  </a:lnTo>
                  <a:lnTo>
                    <a:pt x="5140287" y="9644355"/>
                  </a:lnTo>
                  <a:lnTo>
                    <a:pt x="7133895" y="9618256"/>
                  </a:lnTo>
                  <a:lnTo>
                    <a:pt x="6653822" y="10475633"/>
                  </a:lnTo>
                  <a:lnTo>
                    <a:pt x="7208952" y="11408753"/>
                  </a:lnTo>
                  <a:lnTo>
                    <a:pt x="8668207" y="8803056"/>
                  </a:lnTo>
                  <a:lnTo>
                    <a:pt x="8688641" y="8757577"/>
                  </a:lnTo>
                  <a:lnTo>
                    <a:pt x="8700630" y="8709965"/>
                  </a:lnTo>
                  <a:lnTo>
                    <a:pt x="8704199" y="8661324"/>
                  </a:lnTo>
                  <a:close/>
                </a:path>
                <a:path w="10962640" h="11840210">
                  <a:moveTo>
                    <a:pt x="10962323" y="2707348"/>
                  </a:moveTo>
                  <a:lnTo>
                    <a:pt x="10957484" y="2658821"/>
                  </a:lnTo>
                  <a:lnTo>
                    <a:pt x="10944238" y="2611526"/>
                  </a:lnTo>
                  <a:lnTo>
                    <a:pt x="10922622" y="2566606"/>
                  </a:lnTo>
                  <a:lnTo>
                    <a:pt x="10477208" y="1817928"/>
                  </a:lnTo>
                  <a:lnTo>
                    <a:pt x="9395663" y="0"/>
                  </a:lnTo>
                  <a:lnTo>
                    <a:pt x="8865121" y="947356"/>
                  </a:lnTo>
                  <a:lnTo>
                    <a:pt x="9367482" y="1791830"/>
                  </a:lnTo>
                  <a:lnTo>
                    <a:pt x="7373899" y="1817928"/>
                  </a:lnTo>
                  <a:lnTo>
                    <a:pt x="7314819" y="1802942"/>
                  </a:lnTo>
                  <a:lnTo>
                    <a:pt x="7271207" y="1760423"/>
                  </a:lnTo>
                  <a:lnTo>
                    <a:pt x="6251092" y="45783"/>
                  </a:lnTo>
                  <a:lnTo>
                    <a:pt x="5596382" y="54356"/>
                  </a:lnTo>
                  <a:lnTo>
                    <a:pt x="5385778" y="430403"/>
                  </a:lnTo>
                  <a:lnTo>
                    <a:pt x="6692011" y="2625991"/>
                  </a:lnTo>
                  <a:lnTo>
                    <a:pt x="6721183" y="2666428"/>
                  </a:lnTo>
                  <a:lnTo>
                    <a:pt x="6756425" y="2700629"/>
                  </a:lnTo>
                  <a:lnTo>
                    <a:pt x="6796760" y="2728036"/>
                  </a:lnTo>
                  <a:lnTo>
                    <a:pt x="6841210" y="2748115"/>
                  </a:lnTo>
                  <a:lnTo>
                    <a:pt x="6888785" y="2760294"/>
                  </a:lnTo>
                  <a:lnTo>
                    <a:pt x="6938505" y="2764040"/>
                  </a:lnTo>
                  <a:lnTo>
                    <a:pt x="9901936" y="2725229"/>
                  </a:lnTo>
                  <a:lnTo>
                    <a:pt x="9900806" y="2739428"/>
                  </a:lnTo>
                  <a:lnTo>
                    <a:pt x="9897974" y="2753449"/>
                  </a:lnTo>
                  <a:lnTo>
                    <a:pt x="9893427" y="2767114"/>
                  </a:lnTo>
                  <a:lnTo>
                    <a:pt x="9887128" y="2780284"/>
                  </a:lnTo>
                  <a:lnTo>
                    <a:pt x="8911590" y="4522267"/>
                  </a:lnTo>
                  <a:lnTo>
                    <a:pt x="9466720" y="5455386"/>
                  </a:lnTo>
                  <a:lnTo>
                    <a:pt x="10926318" y="2849080"/>
                  </a:lnTo>
                  <a:lnTo>
                    <a:pt x="10946752" y="2803601"/>
                  </a:lnTo>
                  <a:lnTo>
                    <a:pt x="10958741" y="2755976"/>
                  </a:lnTo>
                  <a:lnTo>
                    <a:pt x="10961002" y="2725229"/>
                  </a:lnTo>
                  <a:lnTo>
                    <a:pt x="10962323" y="2707348"/>
                  </a:lnTo>
                  <a:close/>
                </a:path>
              </a:pathLst>
            </a:custGeom>
            <a:solidFill>
              <a:srgbClr val="221E1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4599"/>
              <a:ext cx="7581900" cy="13441680"/>
            </a:xfrm>
            <a:custGeom>
              <a:avLst/>
              <a:gdLst/>
              <a:ahLst/>
              <a:cxnLst/>
              <a:rect l="l" t="t" r="r" b="b"/>
              <a:pathLst>
                <a:path w="7581900" h="13441680">
                  <a:moveTo>
                    <a:pt x="0" y="0"/>
                  </a:moveTo>
                  <a:lnTo>
                    <a:pt x="0" y="13441400"/>
                  </a:lnTo>
                  <a:lnTo>
                    <a:pt x="7581861" y="13441400"/>
                  </a:lnTo>
                  <a:lnTo>
                    <a:pt x="6508724" y="16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10132" cy="895687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39100" y="524321"/>
            <a:ext cx="7233920" cy="6214745"/>
          </a:xfrm>
          <a:prstGeom prst="rect">
            <a:avLst/>
          </a:prstGeom>
        </p:spPr>
        <p:txBody>
          <a:bodyPr vert="horz" wrap="square" lIns="0" tIns="322580" rIns="0" bIns="0" rtlCol="0">
            <a:spAutoFit/>
          </a:bodyPr>
          <a:lstStyle/>
          <a:p>
            <a:pPr marL="12700" marR="5080">
              <a:lnSpc>
                <a:spcPct val="82800"/>
              </a:lnSpc>
              <a:spcBef>
                <a:spcPts val="2540"/>
              </a:spcBef>
            </a:pPr>
            <a:r>
              <a:rPr sz="11650" spc="-35" dirty="0">
                <a:solidFill>
                  <a:srgbClr val="C41230"/>
                </a:solidFill>
                <a:latin typeface="Palatino"/>
                <a:cs typeface="Palatino"/>
              </a:rPr>
              <a:t>Come </a:t>
            </a:r>
            <a:r>
              <a:rPr sz="11650" spc="-30" dirty="0">
                <a:solidFill>
                  <a:srgbClr val="C41230"/>
                </a:solidFill>
                <a:latin typeface="Palatino"/>
                <a:cs typeface="Palatino"/>
              </a:rPr>
              <a:t> </a:t>
            </a:r>
            <a:r>
              <a:rPr sz="11650" spc="20" dirty="0">
                <a:solidFill>
                  <a:srgbClr val="C41230"/>
                </a:solidFill>
                <a:latin typeface="Palatino"/>
                <a:cs typeface="Palatino"/>
              </a:rPr>
              <a:t>E</a:t>
            </a:r>
            <a:r>
              <a:rPr sz="11650" spc="-215" dirty="0">
                <a:solidFill>
                  <a:srgbClr val="C41230"/>
                </a:solidFill>
                <a:latin typeface="Palatino"/>
                <a:cs typeface="Palatino"/>
              </a:rPr>
              <a:t>x</a:t>
            </a:r>
            <a:r>
              <a:rPr sz="11650" spc="10" dirty="0">
                <a:solidFill>
                  <a:srgbClr val="C41230"/>
                </a:solidFill>
                <a:latin typeface="Palatino"/>
                <a:cs typeface="Palatino"/>
              </a:rPr>
              <a:t>perience  </a:t>
            </a:r>
            <a:r>
              <a:rPr sz="11650" spc="-65" dirty="0">
                <a:solidFill>
                  <a:srgbClr val="C41230"/>
                </a:solidFill>
                <a:latin typeface="Palatino"/>
                <a:cs typeface="Palatino"/>
              </a:rPr>
              <a:t>the</a:t>
            </a:r>
            <a:r>
              <a:rPr sz="11650" spc="-50" dirty="0">
                <a:solidFill>
                  <a:srgbClr val="C41230"/>
                </a:solidFill>
                <a:latin typeface="Palatino"/>
                <a:cs typeface="Palatino"/>
              </a:rPr>
              <a:t> </a:t>
            </a:r>
            <a:r>
              <a:rPr sz="11650" spc="-90" dirty="0">
                <a:solidFill>
                  <a:srgbClr val="C41230"/>
                </a:solidFill>
                <a:latin typeface="Palatino"/>
                <a:cs typeface="Palatino"/>
              </a:rPr>
              <a:t>Hotelie </a:t>
            </a:r>
            <a:r>
              <a:rPr sz="11650" spc="-2895" dirty="0">
                <a:solidFill>
                  <a:srgbClr val="C41230"/>
                </a:solidFill>
                <a:latin typeface="Palatino"/>
                <a:cs typeface="Palatino"/>
              </a:rPr>
              <a:t> </a:t>
            </a:r>
            <a:r>
              <a:rPr sz="11650" spc="-265" dirty="0">
                <a:solidFill>
                  <a:srgbClr val="C41230"/>
                </a:solidFill>
                <a:latin typeface="Palatino"/>
                <a:cs typeface="Palatino"/>
              </a:rPr>
              <a:t>Adventure</a:t>
            </a:r>
            <a:endParaRPr sz="11650">
              <a:latin typeface="Palatino"/>
              <a:cs typeface="Palatin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6419" y="7190757"/>
            <a:ext cx="8754110" cy="496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900"/>
              </a:lnSpc>
              <a:spcBef>
                <a:spcPts val="100"/>
              </a:spcBef>
            </a:pPr>
            <a:r>
              <a:rPr sz="5000" b="1" spc="-5" dirty="0">
                <a:solidFill>
                  <a:srgbClr val="231F20"/>
                </a:solidFill>
                <a:latin typeface="Arial"/>
                <a:cs typeface="Arial"/>
              </a:rPr>
              <a:t>John</a:t>
            </a:r>
            <a:r>
              <a:rPr sz="5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000" b="1" dirty="0">
                <a:solidFill>
                  <a:srgbClr val="231F20"/>
                </a:solidFill>
                <a:latin typeface="Arial"/>
                <a:cs typeface="Arial"/>
              </a:rPr>
              <a:t>Peterson</a:t>
            </a:r>
            <a:r>
              <a:rPr sz="5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000" b="1" dirty="0">
                <a:solidFill>
                  <a:srgbClr val="231F20"/>
                </a:solidFill>
                <a:latin typeface="Arial"/>
                <a:cs typeface="Arial"/>
              </a:rPr>
              <a:t>’03</a:t>
            </a:r>
            <a:endParaRPr sz="5000">
              <a:latin typeface="Arial"/>
              <a:cs typeface="Arial"/>
            </a:endParaRPr>
          </a:p>
          <a:p>
            <a:pPr marL="12700">
              <a:lnSpc>
                <a:spcPts val="4700"/>
              </a:lnSpc>
            </a:pPr>
            <a:r>
              <a:rPr sz="4000" dirty="0">
                <a:solidFill>
                  <a:srgbClr val="231F20"/>
                </a:solidFill>
                <a:latin typeface="Arial"/>
                <a:cs typeface="Arial"/>
              </a:rPr>
              <a:t>VP</a:t>
            </a:r>
            <a:r>
              <a:rPr sz="40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4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231F20"/>
                </a:solidFill>
                <a:latin typeface="Arial"/>
                <a:cs typeface="Arial"/>
              </a:rPr>
              <a:t>Related</a:t>
            </a:r>
            <a:r>
              <a:rPr sz="4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231F20"/>
                </a:solidFill>
                <a:latin typeface="Arial"/>
                <a:cs typeface="Arial"/>
              </a:rPr>
              <a:t>Urban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0"/>
              </a:spcBef>
            </a:pPr>
            <a:r>
              <a:rPr sz="3000" spc="5" dirty="0">
                <a:solidFill>
                  <a:srgbClr val="231F20"/>
                </a:solidFill>
                <a:latin typeface="Arial"/>
                <a:cs typeface="Arial"/>
              </a:rPr>
              <a:t>Tuesday,</a:t>
            </a:r>
            <a:r>
              <a:rPr sz="30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spc="45" dirty="0">
                <a:solidFill>
                  <a:srgbClr val="231F20"/>
                </a:solidFill>
                <a:latin typeface="Arial"/>
                <a:cs typeface="Arial"/>
              </a:rPr>
              <a:t>July</a:t>
            </a:r>
            <a:r>
              <a:rPr sz="30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r>
              <a:rPr sz="30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spc="40" dirty="0">
                <a:solidFill>
                  <a:srgbClr val="231F20"/>
                </a:solidFill>
                <a:latin typeface="Arial"/>
                <a:cs typeface="Arial"/>
              </a:rPr>
              <a:t>12:00</a:t>
            </a:r>
            <a:r>
              <a:rPr sz="30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spc="55" dirty="0">
                <a:solidFill>
                  <a:srgbClr val="231F20"/>
                </a:solidFill>
                <a:latin typeface="Arial"/>
                <a:cs typeface="Arial"/>
              </a:rPr>
              <a:t>p.m.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r>
              <a:rPr sz="30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spc="45" dirty="0">
                <a:solidFill>
                  <a:srgbClr val="231F20"/>
                </a:solidFill>
                <a:latin typeface="Arial"/>
                <a:cs typeface="Arial"/>
              </a:rPr>
              <a:t>East</a:t>
            </a:r>
            <a:r>
              <a:rPr sz="3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spc="40" dirty="0">
                <a:solidFill>
                  <a:srgbClr val="231F20"/>
                </a:solidFill>
                <a:latin typeface="Arial"/>
                <a:cs typeface="Arial"/>
              </a:rPr>
              <a:t>Ave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spc="40" dirty="0">
                <a:solidFill>
                  <a:srgbClr val="231F20"/>
                </a:solidFill>
                <a:latin typeface="Arial"/>
                <a:cs typeface="Arial"/>
              </a:rPr>
              <a:t>Lunch</a:t>
            </a:r>
            <a:r>
              <a:rPr sz="30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spc="55" dirty="0">
                <a:solidFill>
                  <a:srgbClr val="231F20"/>
                </a:solidFill>
                <a:latin typeface="Arial"/>
                <a:cs typeface="Arial"/>
              </a:rPr>
              <a:t>provided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50">
              <a:latin typeface="Arial"/>
              <a:cs typeface="Arial"/>
            </a:endParaRPr>
          </a:p>
          <a:p>
            <a:pPr marL="25400" marR="5080">
              <a:lnSpc>
                <a:spcPct val="100000"/>
              </a:lnSpc>
            </a:pPr>
            <a:r>
              <a:rPr sz="2600" spc="-5" dirty="0">
                <a:solidFill>
                  <a:srgbClr val="231F20"/>
                </a:solidFill>
                <a:latin typeface="Arial"/>
                <a:cs typeface="Arial"/>
              </a:rPr>
              <a:t>His </a:t>
            </a:r>
            <a:r>
              <a:rPr sz="2600" dirty="0">
                <a:solidFill>
                  <a:srgbClr val="231F20"/>
                </a:solidFill>
                <a:latin typeface="Arial"/>
                <a:cs typeface="Arial"/>
              </a:rPr>
              <a:t>skills </a:t>
            </a:r>
            <a:r>
              <a:rPr sz="2600" spc="-5" dirty="0">
                <a:solidFill>
                  <a:srgbClr val="231F20"/>
                </a:solidFill>
                <a:latin typeface="Arial"/>
                <a:cs typeface="Arial"/>
              </a:rPr>
              <a:t>and passion </a:t>
            </a:r>
            <a:r>
              <a:rPr sz="260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2600" spc="-5" dirty="0">
                <a:solidFill>
                  <a:srgbClr val="231F20"/>
                </a:solidFill>
                <a:latin typeface="Arial"/>
                <a:cs typeface="Arial"/>
              </a:rPr>
              <a:t>excellence of have enabled him </a:t>
            </a:r>
            <a:r>
              <a:rPr sz="260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2600" spc="-7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26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2600" spc="-5" dirty="0">
                <a:solidFill>
                  <a:srgbClr val="231F20"/>
                </a:solidFill>
                <a:latin typeface="Arial"/>
                <a:cs typeface="Arial"/>
              </a:rPr>
              <a:t>leading </a:t>
            </a:r>
            <a:r>
              <a:rPr sz="2600" dirty="0">
                <a:solidFill>
                  <a:srgbClr val="231F20"/>
                </a:solidFill>
                <a:latin typeface="Arial"/>
                <a:cs typeface="Arial"/>
              </a:rPr>
              <a:t>force </a:t>
            </a:r>
            <a:r>
              <a:rPr sz="2600" spc="-5" dirty="0">
                <a:solidFill>
                  <a:srgbClr val="231F20"/>
                </a:solidFill>
                <a:latin typeface="Arial"/>
                <a:cs typeface="Arial"/>
              </a:rPr>
              <a:t>behind </a:t>
            </a:r>
            <a:r>
              <a:rPr sz="260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2600" spc="-5" dirty="0">
                <a:solidFill>
                  <a:srgbClr val="231F20"/>
                </a:solidFill>
                <a:latin typeface="Arial"/>
                <a:cs typeface="Arial"/>
              </a:rPr>
              <a:t>largest </a:t>
            </a:r>
            <a:r>
              <a:rPr sz="2600" dirty="0">
                <a:solidFill>
                  <a:srgbClr val="231F20"/>
                </a:solidFill>
                <a:latin typeface="Arial"/>
                <a:cs typeface="Arial"/>
              </a:rPr>
              <a:t>real </a:t>
            </a:r>
            <a:r>
              <a:rPr sz="2600" spc="-5" dirty="0">
                <a:solidFill>
                  <a:srgbClr val="231F20"/>
                </a:solidFill>
                <a:latin typeface="Arial"/>
                <a:cs typeface="Arial"/>
              </a:rPr>
              <a:t>estate deal in </a:t>
            </a:r>
            <a:r>
              <a:rPr sz="260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26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231F20"/>
                </a:solidFill>
                <a:latin typeface="Arial"/>
                <a:cs typeface="Arial"/>
              </a:rPr>
              <a:t>history</a:t>
            </a:r>
            <a:r>
              <a:rPr sz="26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231F20"/>
                </a:solidFill>
                <a:latin typeface="Arial"/>
                <a:cs typeface="Arial"/>
              </a:rPr>
              <a:t>of our </a:t>
            </a:r>
            <a:r>
              <a:rPr sz="2600" spc="-25" dirty="0">
                <a:solidFill>
                  <a:srgbClr val="231F20"/>
                </a:solidFill>
                <a:latin typeface="Arial"/>
                <a:cs typeface="Arial"/>
              </a:rPr>
              <a:t>country,</a:t>
            </a:r>
            <a:r>
              <a:rPr sz="2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31F20"/>
                </a:solidFill>
                <a:latin typeface="Arial"/>
                <a:cs typeface="Arial"/>
              </a:rPr>
              <a:t>EVER.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256" y="10698480"/>
            <a:ext cx="6607175" cy="1417320"/>
            <a:chOff x="457256" y="10698480"/>
            <a:chExt cx="6607175" cy="1417320"/>
          </a:xfrm>
        </p:grpSpPr>
        <p:sp>
          <p:nvSpPr>
            <p:cNvPr id="12" name="object 12"/>
            <p:cNvSpPr/>
            <p:nvPr/>
          </p:nvSpPr>
          <p:spPr>
            <a:xfrm>
              <a:off x="1778927" y="10698480"/>
              <a:ext cx="1611630" cy="1417320"/>
            </a:xfrm>
            <a:custGeom>
              <a:avLst/>
              <a:gdLst/>
              <a:ahLst/>
              <a:cxnLst/>
              <a:rect l="l" t="t" r="r" b="b"/>
              <a:pathLst>
                <a:path w="1611629" h="1417320">
                  <a:moveTo>
                    <a:pt x="16459" y="0"/>
                  </a:moveTo>
                  <a:lnTo>
                    <a:pt x="0" y="0"/>
                  </a:lnTo>
                  <a:lnTo>
                    <a:pt x="0" y="1416697"/>
                  </a:lnTo>
                  <a:lnTo>
                    <a:pt x="16459" y="1416697"/>
                  </a:lnTo>
                  <a:lnTo>
                    <a:pt x="16459" y="0"/>
                  </a:lnTo>
                  <a:close/>
                </a:path>
                <a:path w="1611629" h="1417320">
                  <a:moveTo>
                    <a:pt x="571080" y="123113"/>
                  </a:moveTo>
                  <a:lnTo>
                    <a:pt x="545706" y="123113"/>
                  </a:lnTo>
                  <a:lnTo>
                    <a:pt x="545706" y="509562"/>
                  </a:lnTo>
                  <a:lnTo>
                    <a:pt x="239445" y="123113"/>
                  </a:lnTo>
                  <a:lnTo>
                    <a:pt x="223532" y="123113"/>
                  </a:lnTo>
                  <a:lnTo>
                    <a:pt x="223532" y="561886"/>
                  </a:lnTo>
                  <a:lnTo>
                    <a:pt x="248907" y="561886"/>
                  </a:lnTo>
                  <a:lnTo>
                    <a:pt x="248907" y="175437"/>
                  </a:lnTo>
                  <a:lnTo>
                    <a:pt x="555218" y="561886"/>
                  </a:lnTo>
                  <a:lnTo>
                    <a:pt x="571080" y="561886"/>
                  </a:lnTo>
                  <a:lnTo>
                    <a:pt x="571080" y="123113"/>
                  </a:lnTo>
                  <a:close/>
                </a:path>
                <a:path w="1611629" h="1417320">
                  <a:moveTo>
                    <a:pt x="901179" y="421551"/>
                  </a:moveTo>
                  <a:lnTo>
                    <a:pt x="894143" y="374256"/>
                  </a:lnTo>
                  <a:lnTo>
                    <a:pt x="875804" y="336918"/>
                  </a:lnTo>
                  <a:lnTo>
                    <a:pt x="875804" y="421551"/>
                  </a:lnTo>
                  <a:lnTo>
                    <a:pt x="866711" y="469582"/>
                  </a:lnTo>
                  <a:lnTo>
                    <a:pt x="841781" y="508393"/>
                  </a:lnTo>
                  <a:lnTo>
                    <a:pt x="804519" y="534352"/>
                  </a:lnTo>
                  <a:lnTo>
                    <a:pt x="758405" y="543814"/>
                  </a:lnTo>
                  <a:lnTo>
                    <a:pt x="712266" y="534352"/>
                  </a:lnTo>
                  <a:lnTo>
                    <a:pt x="674979" y="508393"/>
                  </a:lnTo>
                  <a:lnTo>
                    <a:pt x="650049" y="469582"/>
                  </a:lnTo>
                  <a:lnTo>
                    <a:pt x="640956" y="421551"/>
                  </a:lnTo>
                  <a:lnTo>
                    <a:pt x="650049" y="373519"/>
                  </a:lnTo>
                  <a:lnTo>
                    <a:pt x="674979" y="334708"/>
                  </a:lnTo>
                  <a:lnTo>
                    <a:pt x="712266" y="308749"/>
                  </a:lnTo>
                  <a:lnTo>
                    <a:pt x="758405" y="299288"/>
                  </a:lnTo>
                  <a:lnTo>
                    <a:pt x="804519" y="308749"/>
                  </a:lnTo>
                  <a:lnTo>
                    <a:pt x="841781" y="334708"/>
                  </a:lnTo>
                  <a:lnTo>
                    <a:pt x="866711" y="373519"/>
                  </a:lnTo>
                  <a:lnTo>
                    <a:pt x="875804" y="421551"/>
                  </a:lnTo>
                  <a:lnTo>
                    <a:pt x="875804" y="336918"/>
                  </a:lnTo>
                  <a:lnTo>
                    <a:pt x="843800" y="302615"/>
                  </a:lnTo>
                  <a:lnTo>
                    <a:pt x="804494" y="282346"/>
                  </a:lnTo>
                  <a:lnTo>
                    <a:pt x="758405" y="275132"/>
                  </a:lnTo>
                  <a:lnTo>
                    <a:pt x="712292" y="282346"/>
                  </a:lnTo>
                  <a:lnTo>
                    <a:pt x="672960" y="302615"/>
                  </a:lnTo>
                  <a:lnTo>
                    <a:pt x="642416" y="333933"/>
                  </a:lnTo>
                  <a:lnTo>
                    <a:pt x="622617" y="374256"/>
                  </a:lnTo>
                  <a:lnTo>
                    <a:pt x="615581" y="421551"/>
                  </a:lnTo>
                  <a:lnTo>
                    <a:pt x="622617" y="468833"/>
                  </a:lnTo>
                  <a:lnTo>
                    <a:pt x="642416" y="509143"/>
                  </a:lnTo>
                  <a:lnTo>
                    <a:pt x="672960" y="540473"/>
                  </a:lnTo>
                  <a:lnTo>
                    <a:pt x="712292" y="560755"/>
                  </a:lnTo>
                  <a:lnTo>
                    <a:pt x="758405" y="567969"/>
                  </a:lnTo>
                  <a:lnTo>
                    <a:pt x="804494" y="560755"/>
                  </a:lnTo>
                  <a:lnTo>
                    <a:pt x="837323" y="543814"/>
                  </a:lnTo>
                  <a:lnTo>
                    <a:pt x="843800" y="540473"/>
                  </a:lnTo>
                  <a:lnTo>
                    <a:pt x="874344" y="509143"/>
                  </a:lnTo>
                  <a:lnTo>
                    <a:pt x="894143" y="468833"/>
                  </a:lnTo>
                  <a:lnTo>
                    <a:pt x="901179" y="421551"/>
                  </a:lnTo>
                  <a:close/>
                </a:path>
                <a:path w="1611629" h="1417320">
                  <a:moveTo>
                    <a:pt x="974077" y="117030"/>
                  </a:moveTo>
                  <a:lnTo>
                    <a:pt x="948753" y="117030"/>
                  </a:lnTo>
                  <a:lnTo>
                    <a:pt x="948753" y="561886"/>
                  </a:lnTo>
                  <a:lnTo>
                    <a:pt x="974077" y="561886"/>
                  </a:lnTo>
                  <a:lnTo>
                    <a:pt x="974077" y="117030"/>
                  </a:lnTo>
                  <a:close/>
                </a:path>
                <a:path w="1611629" h="1417320">
                  <a:moveTo>
                    <a:pt x="1292644" y="281216"/>
                  </a:moveTo>
                  <a:lnTo>
                    <a:pt x="1267269" y="281216"/>
                  </a:lnTo>
                  <a:lnTo>
                    <a:pt x="1267269" y="317588"/>
                  </a:lnTo>
                  <a:lnTo>
                    <a:pt x="1267269" y="357708"/>
                  </a:lnTo>
                  <a:lnTo>
                    <a:pt x="1267269" y="482663"/>
                  </a:lnTo>
                  <a:lnTo>
                    <a:pt x="1251813" y="505155"/>
                  </a:lnTo>
                  <a:lnTo>
                    <a:pt x="1228852" y="524738"/>
                  </a:lnTo>
                  <a:lnTo>
                    <a:pt x="1199235" y="538568"/>
                  </a:lnTo>
                  <a:lnTo>
                    <a:pt x="1163828" y="543814"/>
                  </a:lnTo>
                  <a:lnTo>
                    <a:pt x="1116571" y="534873"/>
                  </a:lnTo>
                  <a:lnTo>
                    <a:pt x="1079639" y="509828"/>
                  </a:lnTo>
                  <a:lnTo>
                    <a:pt x="1055598" y="471360"/>
                  </a:lnTo>
                  <a:lnTo>
                    <a:pt x="1047013" y="422135"/>
                  </a:lnTo>
                  <a:lnTo>
                    <a:pt x="1056132" y="373392"/>
                  </a:lnTo>
                  <a:lnTo>
                    <a:pt x="1081328" y="334441"/>
                  </a:lnTo>
                  <a:lnTo>
                    <a:pt x="1119327" y="308635"/>
                  </a:lnTo>
                  <a:lnTo>
                    <a:pt x="1166888" y="299288"/>
                  </a:lnTo>
                  <a:lnTo>
                    <a:pt x="1196873" y="303187"/>
                  </a:lnTo>
                  <a:lnTo>
                    <a:pt x="1224178" y="314566"/>
                  </a:lnTo>
                  <a:lnTo>
                    <a:pt x="1247927" y="332905"/>
                  </a:lnTo>
                  <a:lnTo>
                    <a:pt x="1267269" y="357708"/>
                  </a:lnTo>
                  <a:lnTo>
                    <a:pt x="1267269" y="317588"/>
                  </a:lnTo>
                  <a:lnTo>
                    <a:pt x="1251000" y="303060"/>
                  </a:lnTo>
                  <a:lnTo>
                    <a:pt x="1244904" y="299288"/>
                  </a:lnTo>
                  <a:lnTo>
                    <a:pt x="1228852" y="289344"/>
                  </a:lnTo>
                  <a:lnTo>
                    <a:pt x="1200505" y="279133"/>
                  </a:lnTo>
                  <a:lnTo>
                    <a:pt x="1165682" y="275132"/>
                  </a:lnTo>
                  <a:lnTo>
                    <a:pt x="1119162" y="282371"/>
                  </a:lnTo>
                  <a:lnTo>
                    <a:pt x="1079500" y="302729"/>
                  </a:lnTo>
                  <a:lnTo>
                    <a:pt x="1048689" y="334175"/>
                  </a:lnTo>
                  <a:lnTo>
                    <a:pt x="1028738" y="374650"/>
                  </a:lnTo>
                  <a:lnTo>
                    <a:pt x="1021638" y="422135"/>
                  </a:lnTo>
                  <a:lnTo>
                    <a:pt x="1028522" y="469760"/>
                  </a:lnTo>
                  <a:lnTo>
                    <a:pt x="1047978" y="509981"/>
                  </a:lnTo>
                  <a:lnTo>
                    <a:pt x="1078204" y="540981"/>
                  </a:lnTo>
                  <a:lnTo>
                    <a:pt x="1117422" y="560920"/>
                  </a:lnTo>
                  <a:lnTo>
                    <a:pt x="1163828" y="567969"/>
                  </a:lnTo>
                  <a:lnTo>
                    <a:pt x="1195984" y="564464"/>
                  </a:lnTo>
                  <a:lnTo>
                    <a:pt x="1224419" y="555028"/>
                  </a:lnTo>
                  <a:lnTo>
                    <a:pt x="1244053" y="543814"/>
                  </a:lnTo>
                  <a:lnTo>
                    <a:pt x="1248410" y="541324"/>
                  </a:lnTo>
                  <a:lnTo>
                    <a:pt x="1267269" y="525005"/>
                  </a:lnTo>
                  <a:lnTo>
                    <a:pt x="1267269" y="561886"/>
                  </a:lnTo>
                  <a:lnTo>
                    <a:pt x="1292644" y="561886"/>
                  </a:lnTo>
                  <a:lnTo>
                    <a:pt x="1292644" y="525005"/>
                  </a:lnTo>
                  <a:lnTo>
                    <a:pt x="1292644" y="317588"/>
                  </a:lnTo>
                  <a:lnTo>
                    <a:pt x="1292644" y="281216"/>
                  </a:lnTo>
                  <a:close/>
                </a:path>
                <a:path w="1611629" h="1417320">
                  <a:moveTo>
                    <a:pt x="1611172" y="403313"/>
                  </a:moveTo>
                  <a:lnTo>
                    <a:pt x="1603590" y="351091"/>
                  </a:lnTo>
                  <a:lnTo>
                    <a:pt x="1580146" y="311810"/>
                  </a:lnTo>
                  <a:lnTo>
                    <a:pt x="1540497" y="284734"/>
                  </a:lnTo>
                  <a:lnTo>
                    <a:pt x="1492084" y="275132"/>
                  </a:lnTo>
                  <a:lnTo>
                    <a:pt x="1463751" y="278244"/>
                  </a:lnTo>
                  <a:lnTo>
                    <a:pt x="1436827" y="287324"/>
                  </a:lnTo>
                  <a:lnTo>
                    <a:pt x="1411973" y="302031"/>
                  </a:lnTo>
                  <a:lnTo>
                    <a:pt x="1389849" y="322021"/>
                  </a:lnTo>
                  <a:lnTo>
                    <a:pt x="1389849" y="281216"/>
                  </a:lnTo>
                  <a:lnTo>
                    <a:pt x="1364488" y="281216"/>
                  </a:lnTo>
                  <a:lnTo>
                    <a:pt x="1364488" y="561886"/>
                  </a:lnTo>
                  <a:lnTo>
                    <a:pt x="1389849" y="561886"/>
                  </a:lnTo>
                  <a:lnTo>
                    <a:pt x="1389849" y="360870"/>
                  </a:lnTo>
                  <a:lnTo>
                    <a:pt x="1411274" y="334733"/>
                  </a:lnTo>
                  <a:lnTo>
                    <a:pt x="1436027" y="315391"/>
                  </a:lnTo>
                  <a:lnTo>
                    <a:pt x="1463255" y="303403"/>
                  </a:lnTo>
                  <a:lnTo>
                    <a:pt x="1492084" y="299288"/>
                  </a:lnTo>
                  <a:lnTo>
                    <a:pt x="1511312" y="301294"/>
                  </a:lnTo>
                  <a:lnTo>
                    <a:pt x="1546631" y="316128"/>
                  </a:lnTo>
                  <a:lnTo>
                    <a:pt x="1579651" y="360248"/>
                  </a:lnTo>
                  <a:lnTo>
                    <a:pt x="1585747" y="403313"/>
                  </a:lnTo>
                  <a:lnTo>
                    <a:pt x="1585747" y="561886"/>
                  </a:lnTo>
                  <a:lnTo>
                    <a:pt x="1611172" y="561886"/>
                  </a:lnTo>
                  <a:lnTo>
                    <a:pt x="1611172" y="403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56" y="10827112"/>
              <a:ext cx="1154859" cy="115442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998408" y="11710873"/>
              <a:ext cx="454659" cy="268605"/>
            </a:xfrm>
            <a:custGeom>
              <a:avLst/>
              <a:gdLst/>
              <a:ahLst/>
              <a:cxnLst/>
              <a:rect l="l" t="t" r="r" b="b"/>
              <a:pathLst>
                <a:path w="454660" h="268604">
                  <a:moveTo>
                    <a:pt x="182359" y="177876"/>
                  </a:moveTo>
                  <a:lnTo>
                    <a:pt x="168059" y="137045"/>
                  </a:lnTo>
                  <a:lnTo>
                    <a:pt x="128714" y="116928"/>
                  </a:lnTo>
                  <a:lnTo>
                    <a:pt x="79933" y="108800"/>
                  </a:lnTo>
                  <a:lnTo>
                    <a:pt x="67246" y="106222"/>
                  </a:lnTo>
                  <a:lnTo>
                    <a:pt x="37274" y="75768"/>
                  </a:lnTo>
                  <a:lnTo>
                    <a:pt x="37274" y="69011"/>
                  </a:lnTo>
                  <a:lnTo>
                    <a:pt x="52578" y="32131"/>
                  </a:lnTo>
                  <a:lnTo>
                    <a:pt x="93179" y="18580"/>
                  </a:lnTo>
                  <a:lnTo>
                    <a:pt x="102285" y="19088"/>
                  </a:lnTo>
                  <a:lnTo>
                    <a:pt x="141046" y="33515"/>
                  </a:lnTo>
                  <a:lnTo>
                    <a:pt x="144792" y="66890"/>
                  </a:lnTo>
                  <a:lnTo>
                    <a:pt x="147269" y="68973"/>
                  </a:lnTo>
                  <a:lnTo>
                    <a:pt x="158115" y="68973"/>
                  </a:lnTo>
                  <a:lnTo>
                    <a:pt x="160756" y="66713"/>
                  </a:lnTo>
                  <a:lnTo>
                    <a:pt x="161442" y="51765"/>
                  </a:lnTo>
                  <a:lnTo>
                    <a:pt x="162483" y="39217"/>
                  </a:lnTo>
                  <a:lnTo>
                    <a:pt x="163931" y="28409"/>
                  </a:lnTo>
                  <a:lnTo>
                    <a:pt x="165912" y="18719"/>
                  </a:lnTo>
                  <a:lnTo>
                    <a:pt x="164033" y="15608"/>
                  </a:lnTo>
                  <a:lnTo>
                    <a:pt x="119126" y="2197"/>
                  </a:lnTo>
                  <a:lnTo>
                    <a:pt x="92976" y="0"/>
                  </a:lnTo>
                  <a:lnTo>
                    <a:pt x="73406" y="1371"/>
                  </a:lnTo>
                  <a:lnTo>
                    <a:pt x="27012" y="21831"/>
                  </a:lnTo>
                  <a:lnTo>
                    <a:pt x="3860" y="61671"/>
                  </a:lnTo>
                  <a:lnTo>
                    <a:pt x="2298" y="77978"/>
                  </a:lnTo>
                  <a:lnTo>
                    <a:pt x="2298" y="86385"/>
                  </a:lnTo>
                  <a:lnTo>
                    <a:pt x="22821" y="125653"/>
                  </a:lnTo>
                  <a:lnTo>
                    <a:pt x="69748" y="142963"/>
                  </a:lnTo>
                  <a:lnTo>
                    <a:pt x="103073" y="148640"/>
                  </a:lnTo>
                  <a:lnTo>
                    <a:pt x="115087" y="151333"/>
                  </a:lnTo>
                  <a:lnTo>
                    <a:pt x="145656" y="178066"/>
                  </a:lnTo>
                  <a:lnTo>
                    <a:pt x="147015" y="184772"/>
                  </a:lnTo>
                  <a:lnTo>
                    <a:pt x="147015" y="192405"/>
                  </a:lnTo>
                  <a:lnTo>
                    <a:pt x="128346" y="233489"/>
                  </a:lnTo>
                  <a:lnTo>
                    <a:pt x="89395" y="248310"/>
                  </a:lnTo>
                  <a:lnTo>
                    <a:pt x="79959" y="248742"/>
                  </a:lnTo>
                  <a:lnTo>
                    <a:pt x="72910" y="248526"/>
                  </a:lnTo>
                  <a:lnTo>
                    <a:pt x="35420" y="239839"/>
                  </a:lnTo>
                  <a:lnTo>
                    <a:pt x="18084" y="197980"/>
                  </a:lnTo>
                  <a:lnTo>
                    <a:pt x="15671" y="195668"/>
                  </a:lnTo>
                  <a:lnTo>
                    <a:pt x="5295" y="195668"/>
                  </a:lnTo>
                  <a:lnTo>
                    <a:pt x="2870" y="197980"/>
                  </a:lnTo>
                  <a:lnTo>
                    <a:pt x="1701" y="232410"/>
                  </a:lnTo>
                  <a:lnTo>
                    <a:pt x="952" y="243674"/>
                  </a:lnTo>
                  <a:lnTo>
                    <a:pt x="33845" y="265214"/>
                  </a:lnTo>
                  <a:lnTo>
                    <a:pt x="70281" y="268592"/>
                  </a:lnTo>
                  <a:lnTo>
                    <a:pt x="92633" y="266966"/>
                  </a:lnTo>
                  <a:lnTo>
                    <a:pt x="132295" y="254038"/>
                  </a:lnTo>
                  <a:lnTo>
                    <a:pt x="163830" y="229006"/>
                  </a:lnTo>
                  <a:lnTo>
                    <a:pt x="180289" y="196507"/>
                  </a:lnTo>
                  <a:lnTo>
                    <a:pt x="182359" y="177876"/>
                  </a:lnTo>
                  <a:close/>
                </a:path>
                <a:path w="454660" h="268604">
                  <a:moveTo>
                    <a:pt x="454418" y="229793"/>
                  </a:moveTo>
                  <a:lnTo>
                    <a:pt x="449707" y="224180"/>
                  </a:lnTo>
                  <a:lnTo>
                    <a:pt x="448525" y="224993"/>
                  </a:lnTo>
                  <a:lnTo>
                    <a:pt x="442391" y="229247"/>
                  </a:lnTo>
                  <a:lnTo>
                    <a:pt x="435940" y="232867"/>
                  </a:lnTo>
                  <a:lnTo>
                    <a:pt x="396684" y="244538"/>
                  </a:lnTo>
                  <a:lnTo>
                    <a:pt x="372783" y="246227"/>
                  </a:lnTo>
                  <a:lnTo>
                    <a:pt x="354901" y="245325"/>
                  </a:lnTo>
                  <a:lnTo>
                    <a:pt x="308127" y="231876"/>
                  </a:lnTo>
                  <a:lnTo>
                    <a:pt x="273278" y="203428"/>
                  </a:lnTo>
                  <a:lnTo>
                    <a:pt x="252628" y="161975"/>
                  </a:lnTo>
                  <a:lnTo>
                    <a:pt x="248615" y="128727"/>
                  </a:lnTo>
                  <a:lnTo>
                    <a:pt x="249466" y="111823"/>
                  </a:lnTo>
                  <a:lnTo>
                    <a:pt x="262191" y="69151"/>
                  </a:lnTo>
                  <a:lnTo>
                    <a:pt x="288683" y="39230"/>
                  </a:lnTo>
                  <a:lnTo>
                    <a:pt x="326440" y="22517"/>
                  </a:lnTo>
                  <a:lnTo>
                    <a:pt x="355854" y="19291"/>
                  </a:lnTo>
                  <a:lnTo>
                    <a:pt x="366039" y="19659"/>
                  </a:lnTo>
                  <a:lnTo>
                    <a:pt x="404393" y="28143"/>
                  </a:lnTo>
                  <a:lnTo>
                    <a:pt x="429094" y="70967"/>
                  </a:lnTo>
                  <a:lnTo>
                    <a:pt x="431482" y="73279"/>
                  </a:lnTo>
                  <a:lnTo>
                    <a:pt x="441566" y="73279"/>
                  </a:lnTo>
                  <a:lnTo>
                    <a:pt x="443687" y="70929"/>
                  </a:lnTo>
                  <a:lnTo>
                    <a:pt x="445617" y="52616"/>
                  </a:lnTo>
                  <a:lnTo>
                    <a:pt x="447560" y="38455"/>
                  </a:lnTo>
                  <a:lnTo>
                    <a:pt x="449567" y="27978"/>
                  </a:lnTo>
                  <a:lnTo>
                    <a:pt x="451967" y="20383"/>
                  </a:lnTo>
                  <a:lnTo>
                    <a:pt x="449884" y="17526"/>
                  </a:lnTo>
                  <a:lnTo>
                    <a:pt x="408813" y="5232"/>
                  </a:lnTo>
                  <a:lnTo>
                    <a:pt x="359575" y="177"/>
                  </a:lnTo>
                  <a:lnTo>
                    <a:pt x="338594" y="1143"/>
                  </a:lnTo>
                  <a:lnTo>
                    <a:pt x="299669" y="8801"/>
                  </a:lnTo>
                  <a:lnTo>
                    <a:pt x="250507" y="34734"/>
                  </a:lnTo>
                  <a:lnTo>
                    <a:pt x="216674" y="77863"/>
                  </a:lnTo>
                  <a:lnTo>
                    <a:pt x="204724" y="134112"/>
                  </a:lnTo>
                  <a:lnTo>
                    <a:pt x="207403" y="162674"/>
                  </a:lnTo>
                  <a:lnTo>
                    <a:pt x="228688" y="211416"/>
                  </a:lnTo>
                  <a:lnTo>
                    <a:pt x="269963" y="247637"/>
                  </a:lnTo>
                  <a:lnTo>
                    <a:pt x="325120" y="266242"/>
                  </a:lnTo>
                  <a:lnTo>
                    <a:pt x="357339" y="268579"/>
                  </a:lnTo>
                  <a:lnTo>
                    <a:pt x="380568" y="267296"/>
                  </a:lnTo>
                  <a:lnTo>
                    <a:pt x="403161" y="263461"/>
                  </a:lnTo>
                  <a:lnTo>
                    <a:pt x="425069" y="257073"/>
                  </a:lnTo>
                  <a:lnTo>
                    <a:pt x="446735" y="247891"/>
                  </a:lnTo>
                  <a:lnTo>
                    <a:pt x="454418" y="229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0462" y="11703879"/>
              <a:ext cx="1330928" cy="3401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2775" y="11703879"/>
              <a:ext cx="1191215" cy="3718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3768" y="11797672"/>
              <a:ext cx="185813" cy="18214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55869" y="11703855"/>
              <a:ext cx="123189" cy="270510"/>
            </a:xfrm>
            <a:custGeom>
              <a:avLst/>
              <a:gdLst/>
              <a:ahLst/>
              <a:cxnLst/>
              <a:rect l="l" t="t" r="r" b="b"/>
              <a:pathLst>
                <a:path w="123189" h="270509">
                  <a:moveTo>
                    <a:pt x="104268" y="0"/>
                  </a:moveTo>
                  <a:lnTo>
                    <a:pt x="60421" y="27212"/>
                  </a:lnTo>
                  <a:lnTo>
                    <a:pt x="35712" y="58227"/>
                  </a:lnTo>
                  <a:lnTo>
                    <a:pt x="30708" y="97902"/>
                  </a:lnTo>
                  <a:lnTo>
                    <a:pt x="30708" y="107681"/>
                  </a:lnTo>
                  <a:lnTo>
                    <a:pt x="7213" y="119251"/>
                  </a:lnTo>
                  <a:lnTo>
                    <a:pt x="5029" y="121969"/>
                  </a:lnTo>
                  <a:lnTo>
                    <a:pt x="5029" y="127684"/>
                  </a:lnTo>
                  <a:lnTo>
                    <a:pt x="7746" y="130008"/>
                  </a:lnTo>
                  <a:lnTo>
                    <a:pt x="30708" y="128801"/>
                  </a:lnTo>
                  <a:lnTo>
                    <a:pt x="30656" y="201920"/>
                  </a:lnTo>
                  <a:lnTo>
                    <a:pt x="28828" y="246657"/>
                  </a:lnTo>
                  <a:lnTo>
                    <a:pt x="2400" y="256690"/>
                  </a:lnTo>
                  <a:lnTo>
                    <a:pt x="0" y="258989"/>
                  </a:lnTo>
                  <a:lnTo>
                    <a:pt x="0" y="267816"/>
                  </a:lnTo>
                  <a:lnTo>
                    <a:pt x="2425" y="270432"/>
                  </a:lnTo>
                  <a:lnTo>
                    <a:pt x="26747" y="269319"/>
                  </a:lnTo>
                  <a:lnTo>
                    <a:pt x="47904" y="268959"/>
                  </a:lnTo>
                  <a:lnTo>
                    <a:pt x="70537" y="269366"/>
                  </a:lnTo>
                  <a:lnTo>
                    <a:pt x="95681" y="270394"/>
                  </a:lnTo>
                  <a:lnTo>
                    <a:pt x="100304" y="270394"/>
                  </a:lnTo>
                  <a:lnTo>
                    <a:pt x="102692" y="267816"/>
                  </a:lnTo>
                  <a:lnTo>
                    <a:pt x="102692" y="258989"/>
                  </a:lnTo>
                  <a:lnTo>
                    <a:pt x="100266" y="256678"/>
                  </a:lnTo>
                  <a:lnTo>
                    <a:pt x="85420" y="256309"/>
                  </a:lnTo>
                  <a:lnTo>
                    <a:pt x="76885" y="255878"/>
                  </a:lnTo>
                  <a:lnTo>
                    <a:pt x="64922" y="199045"/>
                  </a:lnTo>
                  <a:lnTo>
                    <a:pt x="64922" y="128357"/>
                  </a:lnTo>
                  <a:lnTo>
                    <a:pt x="109766" y="128725"/>
                  </a:lnTo>
                  <a:lnTo>
                    <a:pt x="112229" y="126096"/>
                  </a:lnTo>
                  <a:lnTo>
                    <a:pt x="115823" y="109142"/>
                  </a:lnTo>
                  <a:lnTo>
                    <a:pt x="113131" y="105954"/>
                  </a:lnTo>
                  <a:lnTo>
                    <a:pt x="98199" y="106818"/>
                  </a:lnTo>
                  <a:lnTo>
                    <a:pt x="83248" y="107084"/>
                  </a:lnTo>
                  <a:lnTo>
                    <a:pt x="64922" y="107084"/>
                  </a:lnTo>
                  <a:lnTo>
                    <a:pt x="65081" y="62354"/>
                  </a:lnTo>
                  <a:lnTo>
                    <a:pt x="86207" y="27925"/>
                  </a:lnTo>
                  <a:lnTo>
                    <a:pt x="101104" y="27925"/>
                  </a:lnTo>
                  <a:lnTo>
                    <a:pt x="108889" y="30808"/>
                  </a:lnTo>
                  <a:lnTo>
                    <a:pt x="116217" y="37133"/>
                  </a:lnTo>
                  <a:lnTo>
                    <a:pt x="122389" y="34796"/>
                  </a:lnTo>
                  <a:lnTo>
                    <a:pt x="122593" y="3148"/>
                  </a:lnTo>
                  <a:lnTo>
                    <a:pt x="112535" y="603"/>
                  </a:lnTo>
                  <a:lnTo>
                    <a:pt x="104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6450" y="11715903"/>
              <a:ext cx="1397798" cy="26319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98192" y="11392929"/>
              <a:ext cx="1065188" cy="240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Palatino</vt:lpstr>
      <vt:lpstr>Office Theme</vt:lpstr>
      <vt:lpstr>Come  Experience  the Hotelie  Adventure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 Experience  the Hotelie  Adventure</dc:title>
  <cp:lastModifiedBy>Steven M. Kern</cp:lastModifiedBy>
  <cp:revision>1</cp:revision>
  <dcterms:created xsi:type="dcterms:W3CDTF">2021-11-16T13:36:27Z</dcterms:created>
  <dcterms:modified xsi:type="dcterms:W3CDTF">2021-11-16T13:45:47Z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2021-11-16T00:00:00Z</vt:filetime>
  </property>
</Properties>
</file>