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8288000" cy="13716000"/>
  <p:notesSz cx="18288000" cy="1371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58" d="100"/>
          <a:sy n="58" d="100"/>
        </p:scale>
        <p:origin x="2008" y="2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4251960"/>
            <a:ext cx="15544800" cy="2880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7680960"/>
            <a:ext cx="12801600" cy="342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3154680"/>
            <a:ext cx="795528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3154680"/>
            <a:ext cx="795528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8905" y="11636307"/>
            <a:ext cx="7567595" cy="1622492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498855" y="11891887"/>
            <a:ext cx="4078604" cy="1824355"/>
          </a:xfrm>
          <a:custGeom>
            <a:avLst/>
            <a:gdLst/>
            <a:ahLst/>
            <a:cxnLst/>
            <a:rect l="l" t="t" r="r" b="b"/>
            <a:pathLst>
              <a:path w="4078604" h="1824355">
                <a:moveTo>
                  <a:pt x="4078434" y="0"/>
                </a:moveTo>
                <a:lnTo>
                  <a:pt x="1209846" y="0"/>
                </a:lnTo>
                <a:lnTo>
                  <a:pt x="1162143" y="4221"/>
                </a:lnTo>
                <a:lnTo>
                  <a:pt x="1116599" y="16523"/>
                </a:lnTo>
                <a:lnTo>
                  <a:pt x="1074155" y="36363"/>
                </a:lnTo>
                <a:lnTo>
                  <a:pt x="1035750" y="63198"/>
                </a:lnTo>
                <a:lnTo>
                  <a:pt x="1002325" y="96487"/>
                </a:lnTo>
                <a:lnTo>
                  <a:pt x="974820" y="135686"/>
                </a:lnTo>
                <a:lnTo>
                  <a:pt x="0" y="1824112"/>
                </a:lnTo>
                <a:lnTo>
                  <a:pt x="1043149" y="1824112"/>
                </a:lnTo>
                <a:lnTo>
                  <a:pt x="1542078" y="959942"/>
                </a:lnTo>
                <a:lnTo>
                  <a:pt x="1560230" y="936341"/>
                </a:lnTo>
                <a:lnTo>
                  <a:pt x="1583480" y="918546"/>
                </a:lnTo>
                <a:lnTo>
                  <a:pt x="1610512" y="907314"/>
                </a:lnTo>
                <a:lnTo>
                  <a:pt x="1640008" y="903401"/>
                </a:lnTo>
                <a:lnTo>
                  <a:pt x="3556857" y="903401"/>
                </a:lnTo>
                <a:lnTo>
                  <a:pt x="4078434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23703" y="9272197"/>
            <a:ext cx="1992630" cy="4444365"/>
          </a:xfrm>
          <a:custGeom>
            <a:avLst/>
            <a:gdLst/>
            <a:ahLst/>
            <a:cxnLst/>
            <a:rect l="l" t="t" r="r" b="b"/>
            <a:pathLst>
              <a:path w="1992629" h="4444365">
                <a:moveTo>
                  <a:pt x="1470647" y="0"/>
                </a:moveTo>
                <a:lnTo>
                  <a:pt x="36347" y="2484285"/>
                </a:lnTo>
                <a:lnTo>
                  <a:pt x="16154" y="2527714"/>
                </a:lnTo>
                <a:lnTo>
                  <a:pt x="4038" y="2573308"/>
                </a:lnTo>
                <a:lnTo>
                  <a:pt x="0" y="2619986"/>
                </a:lnTo>
                <a:lnTo>
                  <a:pt x="4038" y="2666660"/>
                </a:lnTo>
                <a:lnTo>
                  <a:pt x="16154" y="2712254"/>
                </a:lnTo>
                <a:lnTo>
                  <a:pt x="36347" y="2755684"/>
                </a:lnTo>
                <a:lnTo>
                  <a:pt x="1010999" y="4443802"/>
                </a:lnTo>
                <a:lnTo>
                  <a:pt x="1929638" y="4443802"/>
                </a:lnTo>
                <a:lnTo>
                  <a:pt x="1991893" y="4335970"/>
                </a:lnTo>
                <a:lnTo>
                  <a:pt x="1033805" y="2676525"/>
                </a:lnTo>
                <a:lnTo>
                  <a:pt x="1022453" y="2649015"/>
                </a:lnTo>
                <a:lnTo>
                  <a:pt x="1018670" y="2619984"/>
                </a:lnTo>
                <a:lnTo>
                  <a:pt x="1022453" y="2590958"/>
                </a:lnTo>
                <a:lnTo>
                  <a:pt x="1033805" y="2563456"/>
                </a:lnTo>
                <a:lnTo>
                  <a:pt x="1992236" y="903401"/>
                </a:lnTo>
                <a:lnTo>
                  <a:pt x="1470647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505" y="6651650"/>
            <a:ext cx="4537710" cy="2619375"/>
          </a:xfrm>
          <a:custGeom>
            <a:avLst/>
            <a:gdLst/>
            <a:ahLst/>
            <a:cxnLst/>
            <a:rect l="l" t="t" r="r" b="b"/>
            <a:pathLst>
              <a:path w="4537710" h="2619375">
                <a:moveTo>
                  <a:pt x="4537240" y="0"/>
                </a:moveTo>
                <a:lnTo>
                  <a:pt x="1668665" y="0"/>
                </a:lnTo>
                <a:lnTo>
                  <a:pt x="1620953" y="4220"/>
                </a:lnTo>
                <a:lnTo>
                  <a:pt x="1575407" y="16521"/>
                </a:lnTo>
                <a:lnTo>
                  <a:pt x="1532964" y="36361"/>
                </a:lnTo>
                <a:lnTo>
                  <a:pt x="1494563" y="63200"/>
                </a:lnTo>
                <a:lnTo>
                  <a:pt x="1461142" y="96497"/>
                </a:lnTo>
                <a:lnTo>
                  <a:pt x="1433639" y="135712"/>
                </a:lnTo>
                <a:lnTo>
                  <a:pt x="0" y="2618803"/>
                </a:lnTo>
                <a:lnTo>
                  <a:pt x="1043152" y="2618803"/>
                </a:lnTo>
                <a:lnTo>
                  <a:pt x="2000910" y="959929"/>
                </a:lnTo>
                <a:lnTo>
                  <a:pt x="2019053" y="936336"/>
                </a:lnTo>
                <a:lnTo>
                  <a:pt x="2042299" y="918544"/>
                </a:lnTo>
                <a:lnTo>
                  <a:pt x="2069336" y="907313"/>
                </a:lnTo>
                <a:lnTo>
                  <a:pt x="2098852" y="903401"/>
                </a:lnTo>
                <a:lnTo>
                  <a:pt x="4015676" y="903401"/>
                </a:lnTo>
                <a:lnTo>
                  <a:pt x="4537240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673811" y="10174389"/>
            <a:ext cx="4614545" cy="3542029"/>
          </a:xfrm>
          <a:custGeom>
            <a:avLst/>
            <a:gdLst/>
            <a:ahLst/>
            <a:cxnLst/>
            <a:rect l="l" t="t" r="r" b="b"/>
            <a:pathLst>
              <a:path w="4614544" h="3542030">
                <a:moveTo>
                  <a:pt x="1992236" y="903389"/>
                </a:moveTo>
                <a:lnTo>
                  <a:pt x="1470672" y="12"/>
                </a:lnTo>
                <a:lnTo>
                  <a:pt x="36360" y="2484285"/>
                </a:lnTo>
                <a:lnTo>
                  <a:pt x="16154" y="2527719"/>
                </a:lnTo>
                <a:lnTo>
                  <a:pt x="4038" y="2573312"/>
                </a:lnTo>
                <a:lnTo>
                  <a:pt x="0" y="2619997"/>
                </a:lnTo>
                <a:lnTo>
                  <a:pt x="4038" y="2666669"/>
                </a:lnTo>
                <a:lnTo>
                  <a:pt x="16154" y="2712250"/>
                </a:lnTo>
                <a:lnTo>
                  <a:pt x="36360" y="2755671"/>
                </a:lnTo>
                <a:lnTo>
                  <a:pt x="490131" y="3541611"/>
                </a:lnTo>
                <a:lnTo>
                  <a:pt x="1533258" y="3541611"/>
                </a:lnTo>
                <a:lnTo>
                  <a:pt x="1033805" y="2676525"/>
                </a:lnTo>
                <a:lnTo>
                  <a:pt x="1022438" y="2649029"/>
                </a:lnTo>
                <a:lnTo>
                  <a:pt x="1018654" y="2619984"/>
                </a:lnTo>
                <a:lnTo>
                  <a:pt x="1022438" y="2590965"/>
                </a:lnTo>
                <a:lnTo>
                  <a:pt x="1033805" y="2563444"/>
                </a:lnTo>
                <a:lnTo>
                  <a:pt x="1992236" y="903389"/>
                </a:lnTo>
                <a:close/>
              </a:path>
              <a:path w="4614544" h="3542030">
                <a:moveTo>
                  <a:pt x="4614176" y="0"/>
                </a:moveTo>
                <a:lnTo>
                  <a:pt x="3192881" y="0"/>
                </a:lnTo>
                <a:lnTo>
                  <a:pt x="3145167" y="4216"/>
                </a:lnTo>
                <a:lnTo>
                  <a:pt x="3099612" y="16522"/>
                </a:lnTo>
                <a:lnTo>
                  <a:pt x="3057169" y="36360"/>
                </a:lnTo>
                <a:lnTo>
                  <a:pt x="3018764" y="63207"/>
                </a:lnTo>
                <a:lnTo>
                  <a:pt x="2985338" y="96494"/>
                </a:lnTo>
                <a:lnTo>
                  <a:pt x="2957830" y="135712"/>
                </a:lnTo>
                <a:lnTo>
                  <a:pt x="1524190" y="2618803"/>
                </a:lnTo>
                <a:lnTo>
                  <a:pt x="2567343" y="2618803"/>
                </a:lnTo>
                <a:lnTo>
                  <a:pt x="3525101" y="959942"/>
                </a:lnTo>
                <a:lnTo>
                  <a:pt x="3543236" y="936332"/>
                </a:lnTo>
                <a:lnTo>
                  <a:pt x="3566490" y="918540"/>
                </a:lnTo>
                <a:lnTo>
                  <a:pt x="3593528" y="907313"/>
                </a:lnTo>
                <a:lnTo>
                  <a:pt x="3623043" y="903401"/>
                </a:lnTo>
                <a:lnTo>
                  <a:pt x="4614176" y="903401"/>
                </a:lnTo>
                <a:lnTo>
                  <a:pt x="4614176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59668" y="12794080"/>
            <a:ext cx="6567805" cy="922019"/>
          </a:xfrm>
          <a:custGeom>
            <a:avLst/>
            <a:gdLst/>
            <a:ahLst/>
            <a:cxnLst/>
            <a:rect l="l" t="t" r="r" b="b"/>
            <a:pathLst>
              <a:path w="6567805" h="922019">
                <a:moveTo>
                  <a:pt x="6567716" y="0"/>
                </a:moveTo>
                <a:lnTo>
                  <a:pt x="3699141" y="0"/>
                </a:lnTo>
                <a:lnTo>
                  <a:pt x="3651438" y="4219"/>
                </a:lnTo>
                <a:lnTo>
                  <a:pt x="3605894" y="16517"/>
                </a:lnTo>
                <a:lnTo>
                  <a:pt x="3563450" y="36353"/>
                </a:lnTo>
                <a:lnTo>
                  <a:pt x="3525045" y="63187"/>
                </a:lnTo>
                <a:lnTo>
                  <a:pt x="3491620" y="96478"/>
                </a:lnTo>
                <a:lnTo>
                  <a:pt x="3464115" y="135686"/>
                </a:lnTo>
                <a:lnTo>
                  <a:pt x="3010182" y="921919"/>
                </a:lnTo>
                <a:lnTo>
                  <a:pt x="4068363" y="921919"/>
                </a:lnTo>
                <a:lnTo>
                  <a:pt x="4072774" y="918544"/>
                </a:lnTo>
                <a:lnTo>
                  <a:pt x="4099812" y="907313"/>
                </a:lnTo>
                <a:lnTo>
                  <a:pt x="4129328" y="903401"/>
                </a:lnTo>
                <a:lnTo>
                  <a:pt x="6046152" y="903401"/>
                </a:lnTo>
                <a:lnTo>
                  <a:pt x="6567716" y="0"/>
                </a:lnTo>
                <a:close/>
              </a:path>
              <a:path w="6567805" h="922019">
                <a:moveTo>
                  <a:pt x="1043165" y="901115"/>
                </a:moveTo>
                <a:lnTo>
                  <a:pt x="0" y="901115"/>
                </a:lnTo>
                <a:lnTo>
                  <a:pt x="12010" y="921919"/>
                </a:lnTo>
                <a:lnTo>
                  <a:pt x="1055176" y="921919"/>
                </a:lnTo>
                <a:lnTo>
                  <a:pt x="1043165" y="901115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554728" y="0"/>
            <a:ext cx="12618720" cy="10174605"/>
          </a:xfrm>
          <a:custGeom>
            <a:avLst/>
            <a:gdLst/>
            <a:ahLst/>
            <a:cxnLst/>
            <a:rect l="l" t="t" r="r" b="b"/>
            <a:pathLst>
              <a:path w="12618719" h="10174605">
                <a:moveTo>
                  <a:pt x="4539615" y="9272206"/>
                </a:moveTo>
                <a:lnTo>
                  <a:pt x="4018026" y="8368817"/>
                </a:lnTo>
                <a:lnTo>
                  <a:pt x="2099856" y="8368805"/>
                </a:lnTo>
                <a:lnTo>
                  <a:pt x="2085860" y="8367916"/>
                </a:lnTo>
                <a:lnTo>
                  <a:pt x="2072259" y="8365299"/>
                </a:lnTo>
                <a:lnTo>
                  <a:pt x="2059190" y="8361083"/>
                </a:lnTo>
                <a:lnTo>
                  <a:pt x="2046757" y="8355368"/>
                </a:lnTo>
                <a:lnTo>
                  <a:pt x="3470440" y="5889498"/>
                </a:lnTo>
                <a:lnTo>
                  <a:pt x="3490645" y="5846064"/>
                </a:lnTo>
                <a:lnTo>
                  <a:pt x="3502761" y="5800471"/>
                </a:lnTo>
                <a:lnTo>
                  <a:pt x="3506813" y="5753786"/>
                </a:lnTo>
                <a:lnTo>
                  <a:pt x="3502761" y="5707100"/>
                </a:lnTo>
                <a:lnTo>
                  <a:pt x="3490645" y="5661507"/>
                </a:lnTo>
                <a:lnTo>
                  <a:pt x="3470440" y="5618073"/>
                </a:lnTo>
                <a:lnTo>
                  <a:pt x="2036152" y="3133826"/>
                </a:lnTo>
                <a:lnTo>
                  <a:pt x="1514576" y="4037215"/>
                </a:lnTo>
                <a:lnTo>
                  <a:pt x="2472982" y="5697245"/>
                </a:lnTo>
                <a:lnTo>
                  <a:pt x="2484361" y="5724741"/>
                </a:lnTo>
                <a:lnTo>
                  <a:pt x="2488146" y="5753773"/>
                </a:lnTo>
                <a:lnTo>
                  <a:pt x="2484361" y="5782805"/>
                </a:lnTo>
                <a:lnTo>
                  <a:pt x="2472982" y="5810326"/>
                </a:lnTo>
                <a:lnTo>
                  <a:pt x="1515224" y="7469187"/>
                </a:lnTo>
                <a:lnTo>
                  <a:pt x="1043178" y="6651650"/>
                </a:lnTo>
                <a:lnTo>
                  <a:pt x="0" y="6651650"/>
                </a:lnTo>
                <a:lnTo>
                  <a:pt x="1434630" y="9136494"/>
                </a:lnTo>
                <a:lnTo>
                  <a:pt x="1462151" y="9175712"/>
                </a:lnTo>
                <a:lnTo>
                  <a:pt x="1495577" y="9209011"/>
                </a:lnTo>
                <a:lnTo>
                  <a:pt x="1533982" y="9235846"/>
                </a:lnTo>
                <a:lnTo>
                  <a:pt x="1576425" y="9255684"/>
                </a:lnTo>
                <a:lnTo>
                  <a:pt x="1621967" y="9267990"/>
                </a:lnTo>
                <a:lnTo>
                  <a:pt x="1669681" y="9272206"/>
                </a:lnTo>
                <a:lnTo>
                  <a:pt x="4539615" y="9272206"/>
                </a:lnTo>
                <a:close/>
              </a:path>
              <a:path w="12618719" h="10174605">
                <a:moveTo>
                  <a:pt x="12618377" y="6652133"/>
                </a:moveTo>
                <a:lnTo>
                  <a:pt x="9749803" y="6652133"/>
                </a:lnTo>
                <a:lnTo>
                  <a:pt x="9702089" y="6656362"/>
                </a:lnTo>
                <a:lnTo>
                  <a:pt x="9656534" y="6668656"/>
                </a:lnTo>
                <a:lnTo>
                  <a:pt x="9614090" y="6688493"/>
                </a:lnTo>
                <a:lnTo>
                  <a:pt x="9575686" y="6715328"/>
                </a:lnTo>
                <a:lnTo>
                  <a:pt x="9542272" y="6748615"/>
                </a:lnTo>
                <a:lnTo>
                  <a:pt x="9514764" y="6787820"/>
                </a:lnTo>
                <a:lnTo>
                  <a:pt x="8091094" y="9253703"/>
                </a:lnTo>
                <a:lnTo>
                  <a:pt x="8079905" y="9245803"/>
                </a:lnTo>
                <a:lnTo>
                  <a:pt x="8069720" y="9236596"/>
                </a:lnTo>
                <a:lnTo>
                  <a:pt x="8060652" y="9226131"/>
                </a:lnTo>
                <a:lnTo>
                  <a:pt x="8052879" y="9214447"/>
                </a:lnTo>
                <a:lnTo>
                  <a:pt x="7093788" y="7553261"/>
                </a:lnTo>
                <a:lnTo>
                  <a:pt x="7093623" y="7553261"/>
                </a:lnTo>
                <a:lnTo>
                  <a:pt x="7615199" y="6649872"/>
                </a:lnTo>
                <a:lnTo>
                  <a:pt x="6656781" y="4989855"/>
                </a:lnTo>
                <a:lnTo>
                  <a:pt x="6645415" y="4962347"/>
                </a:lnTo>
                <a:lnTo>
                  <a:pt x="6641617" y="4933302"/>
                </a:lnTo>
                <a:lnTo>
                  <a:pt x="6645415" y="4904283"/>
                </a:lnTo>
                <a:lnTo>
                  <a:pt x="6656781" y="4876762"/>
                </a:lnTo>
                <a:lnTo>
                  <a:pt x="7614526" y="3217900"/>
                </a:lnTo>
                <a:lnTo>
                  <a:pt x="8086611" y="4035450"/>
                </a:lnTo>
                <a:lnTo>
                  <a:pt x="9129763" y="4035450"/>
                </a:lnTo>
                <a:lnTo>
                  <a:pt x="8657742" y="3217900"/>
                </a:lnTo>
                <a:lnTo>
                  <a:pt x="7695133" y="1550593"/>
                </a:lnTo>
                <a:lnTo>
                  <a:pt x="7667625" y="1511376"/>
                </a:lnTo>
                <a:lnTo>
                  <a:pt x="7634198" y="1478089"/>
                </a:lnTo>
                <a:lnTo>
                  <a:pt x="7595794" y="1451254"/>
                </a:lnTo>
                <a:lnTo>
                  <a:pt x="7553350" y="1431417"/>
                </a:lnTo>
                <a:lnTo>
                  <a:pt x="7507808" y="1419110"/>
                </a:lnTo>
                <a:lnTo>
                  <a:pt x="7460107" y="1414894"/>
                </a:lnTo>
                <a:lnTo>
                  <a:pt x="4590212" y="1414881"/>
                </a:lnTo>
                <a:lnTo>
                  <a:pt x="5407088" y="0"/>
                </a:lnTo>
                <a:lnTo>
                  <a:pt x="4363923" y="0"/>
                </a:lnTo>
                <a:lnTo>
                  <a:pt x="3547046" y="1414881"/>
                </a:lnTo>
                <a:lnTo>
                  <a:pt x="4590173" y="1414894"/>
                </a:lnTo>
                <a:lnTo>
                  <a:pt x="5111762" y="2318283"/>
                </a:lnTo>
                <a:lnTo>
                  <a:pt x="7029932" y="2318283"/>
                </a:lnTo>
                <a:lnTo>
                  <a:pt x="7043915" y="2319172"/>
                </a:lnTo>
                <a:lnTo>
                  <a:pt x="7057504" y="2321788"/>
                </a:lnTo>
                <a:lnTo>
                  <a:pt x="7070572" y="2326005"/>
                </a:lnTo>
                <a:lnTo>
                  <a:pt x="7083006" y="2331732"/>
                </a:lnTo>
                <a:lnTo>
                  <a:pt x="5659348" y="4797615"/>
                </a:lnTo>
                <a:lnTo>
                  <a:pt x="5639143" y="4841037"/>
                </a:lnTo>
                <a:lnTo>
                  <a:pt x="5627014" y="4886630"/>
                </a:lnTo>
                <a:lnTo>
                  <a:pt x="5622976" y="4933315"/>
                </a:lnTo>
                <a:lnTo>
                  <a:pt x="5627014" y="4979987"/>
                </a:lnTo>
                <a:lnTo>
                  <a:pt x="5639143" y="5025580"/>
                </a:lnTo>
                <a:lnTo>
                  <a:pt x="5659348" y="5069014"/>
                </a:lnTo>
                <a:lnTo>
                  <a:pt x="7093610" y="7553261"/>
                </a:lnTo>
                <a:lnTo>
                  <a:pt x="6050648" y="7553261"/>
                </a:lnTo>
                <a:lnTo>
                  <a:pt x="7485608" y="10038690"/>
                </a:lnTo>
                <a:lnTo>
                  <a:pt x="7513117" y="10077907"/>
                </a:lnTo>
                <a:lnTo>
                  <a:pt x="7546543" y="10111194"/>
                </a:lnTo>
                <a:lnTo>
                  <a:pt x="7584948" y="10138029"/>
                </a:lnTo>
                <a:lnTo>
                  <a:pt x="7627391" y="10157866"/>
                </a:lnTo>
                <a:lnTo>
                  <a:pt x="7672946" y="10170160"/>
                </a:lnTo>
                <a:lnTo>
                  <a:pt x="7720660" y="10174376"/>
                </a:lnTo>
                <a:lnTo>
                  <a:pt x="10589920" y="10174376"/>
                </a:lnTo>
                <a:lnTo>
                  <a:pt x="10068331" y="9271000"/>
                </a:lnTo>
                <a:lnTo>
                  <a:pt x="9124277" y="9270936"/>
                </a:lnTo>
                <a:lnTo>
                  <a:pt x="10082035" y="7612050"/>
                </a:lnTo>
                <a:lnTo>
                  <a:pt x="10100170" y="7588466"/>
                </a:lnTo>
                <a:lnTo>
                  <a:pt x="10123424" y="7570673"/>
                </a:lnTo>
                <a:lnTo>
                  <a:pt x="10150462" y="7559434"/>
                </a:lnTo>
                <a:lnTo>
                  <a:pt x="10179977" y="7555509"/>
                </a:lnTo>
                <a:lnTo>
                  <a:pt x="12096788" y="7555509"/>
                </a:lnTo>
                <a:lnTo>
                  <a:pt x="12618377" y="6652133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7219517" y="4729044"/>
            <a:ext cx="1068705" cy="3846829"/>
          </a:xfrm>
          <a:custGeom>
            <a:avLst/>
            <a:gdLst/>
            <a:ahLst/>
            <a:cxnLst/>
            <a:rect l="l" t="t" r="r" b="b"/>
            <a:pathLst>
              <a:path w="1068705" h="3846829">
                <a:moveTo>
                  <a:pt x="1068481" y="0"/>
                </a:moveTo>
                <a:lnTo>
                  <a:pt x="36366" y="1787679"/>
                </a:lnTo>
                <a:lnTo>
                  <a:pt x="16162" y="1831108"/>
                </a:lnTo>
                <a:lnTo>
                  <a:pt x="4040" y="1876702"/>
                </a:lnTo>
                <a:lnTo>
                  <a:pt x="0" y="1923380"/>
                </a:lnTo>
                <a:lnTo>
                  <a:pt x="4040" y="1970055"/>
                </a:lnTo>
                <a:lnTo>
                  <a:pt x="16162" y="2015649"/>
                </a:lnTo>
                <a:lnTo>
                  <a:pt x="36366" y="2059078"/>
                </a:lnTo>
                <a:lnTo>
                  <a:pt x="1068481" y="3846756"/>
                </a:lnTo>
                <a:lnTo>
                  <a:pt x="1068481" y="2039980"/>
                </a:lnTo>
                <a:lnTo>
                  <a:pt x="1033811" y="1979932"/>
                </a:lnTo>
                <a:lnTo>
                  <a:pt x="1022453" y="1952415"/>
                </a:lnTo>
                <a:lnTo>
                  <a:pt x="1018667" y="1923379"/>
                </a:lnTo>
                <a:lnTo>
                  <a:pt x="1022453" y="1894348"/>
                </a:lnTo>
                <a:lnTo>
                  <a:pt x="1033811" y="1866838"/>
                </a:lnTo>
                <a:lnTo>
                  <a:pt x="1068481" y="1806787"/>
                </a:lnTo>
                <a:lnTo>
                  <a:pt x="1068481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53513" y="515026"/>
            <a:ext cx="4537710" cy="2619375"/>
          </a:xfrm>
          <a:custGeom>
            <a:avLst/>
            <a:gdLst/>
            <a:ahLst/>
            <a:cxnLst/>
            <a:rect l="l" t="t" r="r" b="b"/>
            <a:pathLst>
              <a:path w="4537709" h="2619375">
                <a:moveTo>
                  <a:pt x="1043152" y="0"/>
                </a:moveTo>
                <a:lnTo>
                  <a:pt x="0" y="0"/>
                </a:lnTo>
                <a:lnTo>
                  <a:pt x="1433639" y="2483091"/>
                </a:lnTo>
                <a:lnTo>
                  <a:pt x="1461143" y="2522301"/>
                </a:lnTo>
                <a:lnTo>
                  <a:pt x="1494566" y="2555597"/>
                </a:lnTo>
                <a:lnTo>
                  <a:pt x="1532969" y="2582437"/>
                </a:lnTo>
                <a:lnTo>
                  <a:pt x="1575412" y="2602279"/>
                </a:lnTo>
                <a:lnTo>
                  <a:pt x="1620958" y="2614582"/>
                </a:lnTo>
                <a:lnTo>
                  <a:pt x="1668665" y="2618803"/>
                </a:lnTo>
                <a:lnTo>
                  <a:pt x="4537240" y="2618778"/>
                </a:lnTo>
                <a:lnTo>
                  <a:pt x="4015676" y="1715401"/>
                </a:lnTo>
                <a:lnTo>
                  <a:pt x="2098827" y="1715401"/>
                </a:lnTo>
                <a:lnTo>
                  <a:pt x="2069331" y="1711485"/>
                </a:lnTo>
                <a:lnTo>
                  <a:pt x="2042301" y="1700247"/>
                </a:lnTo>
                <a:lnTo>
                  <a:pt x="2019054" y="1682451"/>
                </a:lnTo>
                <a:lnTo>
                  <a:pt x="2000910" y="1658861"/>
                </a:lnTo>
                <a:lnTo>
                  <a:pt x="1043152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54370" y="7961915"/>
            <a:ext cx="1992630" cy="5239385"/>
          </a:xfrm>
          <a:custGeom>
            <a:avLst/>
            <a:gdLst/>
            <a:ahLst/>
            <a:cxnLst/>
            <a:rect l="l" t="t" r="r" b="b"/>
            <a:pathLst>
              <a:path w="1992630" h="5239384">
                <a:moveTo>
                  <a:pt x="1470640" y="0"/>
                </a:moveTo>
                <a:lnTo>
                  <a:pt x="36366" y="2484285"/>
                </a:lnTo>
                <a:lnTo>
                  <a:pt x="16162" y="2527714"/>
                </a:lnTo>
                <a:lnTo>
                  <a:pt x="4040" y="2573308"/>
                </a:lnTo>
                <a:lnTo>
                  <a:pt x="0" y="2619984"/>
                </a:lnTo>
                <a:lnTo>
                  <a:pt x="4040" y="2666660"/>
                </a:lnTo>
                <a:lnTo>
                  <a:pt x="16162" y="2712254"/>
                </a:lnTo>
                <a:lnTo>
                  <a:pt x="36366" y="2755684"/>
                </a:lnTo>
                <a:lnTo>
                  <a:pt x="1470323" y="5239372"/>
                </a:lnTo>
                <a:lnTo>
                  <a:pt x="1991887" y="4335995"/>
                </a:lnTo>
                <a:lnTo>
                  <a:pt x="1033799" y="2676537"/>
                </a:lnTo>
                <a:lnTo>
                  <a:pt x="1022447" y="2649021"/>
                </a:lnTo>
                <a:lnTo>
                  <a:pt x="1018663" y="2619987"/>
                </a:lnTo>
                <a:lnTo>
                  <a:pt x="1022447" y="2590959"/>
                </a:lnTo>
                <a:lnTo>
                  <a:pt x="1033799" y="2563456"/>
                </a:lnTo>
                <a:lnTo>
                  <a:pt x="1992229" y="903401"/>
                </a:lnTo>
                <a:lnTo>
                  <a:pt x="1470640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6399470" y="975130"/>
            <a:ext cx="1889125" cy="5239385"/>
          </a:xfrm>
          <a:custGeom>
            <a:avLst/>
            <a:gdLst/>
            <a:ahLst/>
            <a:cxnLst/>
            <a:rect l="l" t="t" r="r" b="b"/>
            <a:pathLst>
              <a:path w="1889125" h="5239385">
                <a:moveTo>
                  <a:pt x="521563" y="0"/>
                </a:moveTo>
                <a:lnTo>
                  <a:pt x="0" y="903376"/>
                </a:lnTo>
                <a:lnTo>
                  <a:pt x="958430" y="2563431"/>
                </a:lnTo>
                <a:lnTo>
                  <a:pt x="969796" y="2590942"/>
                </a:lnTo>
                <a:lnTo>
                  <a:pt x="973585" y="2619978"/>
                </a:lnTo>
                <a:lnTo>
                  <a:pt x="969796" y="2649013"/>
                </a:lnTo>
                <a:lnTo>
                  <a:pt x="958430" y="2676525"/>
                </a:lnTo>
                <a:lnTo>
                  <a:pt x="342" y="4335970"/>
                </a:lnTo>
                <a:lnTo>
                  <a:pt x="521919" y="5239346"/>
                </a:lnTo>
                <a:lnTo>
                  <a:pt x="1888529" y="2872331"/>
                </a:lnTo>
                <a:lnTo>
                  <a:pt x="1888529" y="2367625"/>
                </a:lnTo>
                <a:lnTo>
                  <a:pt x="521563" y="0"/>
                </a:lnTo>
                <a:close/>
              </a:path>
            </a:pathLst>
          </a:custGeom>
          <a:solidFill>
            <a:srgbClr val="221E1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0" y="0"/>
            <a:ext cx="18288000" cy="7829550"/>
          </a:xfrm>
          <a:custGeom>
            <a:avLst/>
            <a:gdLst/>
            <a:ahLst/>
            <a:cxnLst/>
            <a:rect l="l" t="t" r="r" b="b"/>
            <a:pathLst>
              <a:path w="18288000" h="7829550">
                <a:moveTo>
                  <a:pt x="0" y="7829550"/>
                </a:moveTo>
                <a:lnTo>
                  <a:pt x="18288000" y="7829550"/>
                </a:lnTo>
                <a:lnTo>
                  <a:pt x="18288000" y="0"/>
                </a:lnTo>
                <a:lnTo>
                  <a:pt x="0" y="0"/>
                </a:lnTo>
                <a:lnTo>
                  <a:pt x="0" y="7829550"/>
                </a:lnTo>
                <a:close/>
              </a:path>
            </a:pathLst>
          </a:custGeom>
          <a:solidFill>
            <a:srgbClr val="C41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522412" y="1436686"/>
            <a:ext cx="15217775" cy="4044950"/>
          </a:xfrm>
          <a:custGeom>
            <a:avLst/>
            <a:gdLst/>
            <a:ahLst/>
            <a:cxnLst/>
            <a:rect l="l" t="t" r="r" b="b"/>
            <a:pathLst>
              <a:path w="15217775" h="4044950">
                <a:moveTo>
                  <a:pt x="4044950" y="0"/>
                </a:moveTo>
                <a:lnTo>
                  <a:pt x="0" y="0"/>
                </a:lnTo>
                <a:lnTo>
                  <a:pt x="0" y="4044950"/>
                </a:lnTo>
                <a:lnTo>
                  <a:pt x="4044950" y="4044950"/>
                </a:lnTo>
                <a:lnTo>
                  <a:pt x="4044950" y="0"/>
                </a:lnTo>
                <a:close/>
              </a:path>
              <a:path w="15217775" h="4044950">
                <a:moveTo>
                  <a:pt x="9631362" y="0"/>
                </a:moveTo>
                <a:lnTo>
                  <a:pt x="5586412" y="0"/>
                </a:lnTo>
                <a:lnTo>
                  <a:pt x="5586412" y="4044950"/>
                </a:lnTo>
                <a:lnTo>
                  <a:pt x="9631362" y="4044950"/>
                </a:lnTo>
                <a:lnTo>
                  <a:pt x="9631362" y="0"/>
                </a:lnTo>
                <a:close/>
              </a:path>
              <a:path w="15217775" h="4044950">
                <a:moveTo>
                  <a:pt x="15217775" y="0"/>
                </a:moveTo>
                <a:lnTo>
                  <a:pt x="11172825" y="0"/>
                </a:lnTo>
                <a:lnTo>
                  <a:pt x="11172825" y="4044950"/>
                </a:lnTo>
                <a:lnTo>
                  <a:pt x="15217775" y="4044950"/>
                </a:lnTo>
                <a:lnTo>
                  <a:pt x="152177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42870" y="761723"/>
            <a:ext cx="5425440" cy="802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3154680"/>
            <a:ext cx="16459200" cy="9052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12755880"/>
            <a:ext cx="585216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12755880"/>
            <a:ext cx="420624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12755880"/>
            <a:ext cx="420624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3716000"/>
            <a:chOff x="0" y="0"/>
            <a:chExt cx="18288000" cy="13716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130"/>
              <a:ext cx="7498080" cy="137057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0229850"/>
              <a:ext cx="7481570" cy="3486150"/>
            </a:xfrm>
            <a:custGeom>
              <a:avLst/>
              <a:gdLst/>
              <a:ahLst/>
              <a:cxnLst/>
              <a:rect l="l" t="t" r="r" b="b"/>
              <a:pathLst>
                <a:path w="7481570" h="3486150">
                  <a:moveTo>
                    <a:pt x="0" y="3486150"/>
                  </a:moveTo>
                  <a:lnTo>
                    <a:pt x="7481570" y="3486150"/>
                  </a:lnTo>
                  <a:lnTo>
                    <a:pt x="7481570" y="0"/>
                  </a:lnTo>
                  <a:lnTo>
                    <a:pt x="0" y="0"/>
                  </a:lnTo>
                  <a:lnTo>
                    <a:pt x="0" y="3486150"/>
                  </a:lnTo>
                  <a:close/>
                </a:path>
              </a:pathLst>
            </a:custGeom>
            <a:solidFill>
              <a:srgbClr val="231F20">
                <a:alpha val="76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81569" y="0"/>
              <a:ext cx="10806430" cy="13716000"/>
            </a:xfrm>
            <a:custGeom>
              <a:avLst/>
              <a:gdLst/>
              <a:ahLst/>
              <a:cxnLst/>
              <a:rect l="l" t="t" r="r" b="b"/>
              <a:pathLst>
                <a:path w="10806430" h="13716000">
                  <a:moveTo>
                    <a:pt x="10806430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10806430" y="13716000"/>
                  </a:lnTo>
                  <a:lnTo>
                    <a:pt x="10806430" y="0"/>
                  </a:lnTo>
                  <a:close/>
                </a:path>
              </a:pathLst>
            </a:custGeom>
            <a:solidFill>
              <a:srgbClr val="C412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29037" y="12"/>
              <a:ext cx="14459585" cy="13716000"/>
            </a:xfrm>
            <a:custGeom>
              <a:avLst/>
              <a:gdLst/>
              <a:ahLst/>
              <a:cxnLst/>
              <a:rect l="l" t="t" r="r" b="b"/>
              <a:pathLst>
                <a:path w="14459585" h="13716000">
                  <a:moveTo>
                    <a:pt x="2709189" y="11191977"/>
                  </a:moveTo>
                  <a:lnTo>
                    <a:pt x="2169579" y="10284981"/>
                  </a:lnTo>
                  <a:lnTo>
                    <a:pt x="2154047" y="10258869"/>
                  </a:lnTo>
                  <a:lnTo>
                    <a:pt x="159766" y="10284981"/>
                  </a:lnTo>
                  <a:lnTo>
                    <a:pt x="100711" y="10269982"/>
                  </a:lnTo>
                  <a:lnTo>
                    <a:pt x="57061" y="10227462"/>
                  </a:lnTo>
                  <a:lnTo>
                    <a:pt x="28702" y="10179799"/>
                  </a:lnTo>
                  <a:lnTo>
                    <a:pt x="0" y="10231044"/>
                  </a:lnTo>
                  <a:lnTo>
                    <a:pt x="1738553" y="11204689"/>
                  </a:lnTo>
                  <a:lnTo>
                    <a:pt x="2709189" y="11191977"/>
                  </a:lnTo>
                  <a:close/>
                </a:path>
                <a:path w="14459585" h="13716000">
                  <a:moveTo>
                    <a:pt x="2907055" y="6196850"/>
                  </a:moveTo>
                  <a:lnTo>
                    <a:pt x="2573401" y="5635930"/>
                  </a:lnTo>
                  <a:lnTo>
                    <a:pt x="2042845" y="6583299"/>
                  </a:lnTo>
                  <a:lnTo>
                    <a:pt x="2376525" y="7144182"/>
                  </a:lnTo>
                  <a:lnTo>
                    <a:pt x="2907055" y="6196850"/>
                  </a:lnTo>
                  <a:close/>
                </a:path>
                <a:path w="14459585" h="13716000">
                  <a:moveTo>
                    <a:pt x="3200298" y="12023306"/>
                  </a:moveTo>
                  <a:lnTo>
                    <a:pt x="3060014" y="11787505"/>
                  </a:lnTo>
                  <a:lnTo>
                    <a:pt x="3030842" y="11747068"/>
                  </a:lnTo>
                  <a:lnTo>
                    <a:pt x="2995599" y="11712867"/>
                  </a:lnTo>
                  <a:lnTo>
                    <a:pt x="2955264" y="11685461"/>
                  </a:lnTo>
                  <a:lnTo>
                    <a:pt x="2910827" y="11665382"/>
                  </a:lnTo>
                  <a:lnTo>
                    <a:pt x="2863253" y="11653203"/>
                  </a:lnTo>
                  <a:lnTo>
                    <a:pt x="2813545" y="11649469"/>
                  </a:lnTo>
                  <a:lnTo>
                    <a:pt x="2539174" y="11653050"/>
                  </a:lnTo>
                  <a:lnTo>
                    <a:pt x="3200298" y="12023306"/>
                  </a:lnTo>
                  <a:close/>
                </a:path>
                <a:path w="14459585" h="13716000">
                  <a:moveTo>
                    <a:pt x="8704212" y="8844953"/>
                  </a:moveTo>
                  <a:lnTo>
                    <a:pt x="8699386" y="8796426"/>
                  </a:lnTo>
                  <a:lnTo>
                    <a:pt x="8686152" y="8749144"/>
                  </a:lnTo>
                  <a:lnTo>
                    <a:pt x="8664537" y="8704212"/>
                  </a:lnTo>
                  <a:lnTo>
                    <a:pt x="7137209" y="6137021"/>
                  </a:lnTo>
                  <a:lnTo>
                    <a:pt x="6606756" y="7084187"/>
                  </a:lnTo>
                  <a:lnTo>
                    <a:pt x="5560898" y="5326240"/>
                  </a:lnTo>
                  <a:lnTo>
                    <a:pt x="5080152" y="4518203"/>
                  </a:lnTo>
                  <a:lnTo>
                    <a:pt x="5050993" y="4477766"/>
                  </a:lnTo>
                  <a:lnTo>
                    <a:pt x="5015750" y="4443577"/>
                  </a:lnTo>
                  <a:lnTo>
                    <a:pt x="4975415" y="4416158"/>
                  </a:lnTo>
                  <a:lnTo>
                    <a:pt x="4930965" y="4396092"/>
                  </a:lnTo>
                  <a:lnTo>
                    <a:pt x="4883391" y="4383913"/>
                  </a:lnTo>
                  <a:lnTo>
                    <a:pt x="4833683" y="4380166"/>
                  </a:lnTo>
                  <a:lnTo>
                    <a:pt x="3265157" y="4400702"/>
                  </a:lnTo>
                  <a:lnTo>
                    <a:pt x="2734640" y="5348021"/>
                  </a:lnTo>
                  <a:lnTo>
                    <a:pt x="4398276" y="5326240"/>
                  </a:lnTo>
                  <a:lnTo>
                    <a:pt x="4429049" y="5329923"/>
                  </a:lnTo>
                  <a:lnTo>
                    <a:pt x="4457357" y="5341251"/>
                  </a:lnTo>
                  <a:lnTo>
                    <a:pt x="4481792" y="5359463"/>
                  </a:lnTo>
                  <a:lnTo>
                    <a:pt x="4500981" y="5383771"/>
                  </a:lnTo>
                  <a:lnTo>
                    <a:pt x="5521083" y="7098398"/>
                  </a:lnTo>
                  <a:lnTo>
                    <a:pt x="6606743" y="7084212"/>
                  </a:lnTo>
                  <a:lnTo>
                    <a:pt x="7627493" y="8800173"/>
                  </a:lnTo>
                  <a:lnTo>
                    <a:pt x="7634135" y="8813178"/>
                  </a:lnTo>
                  <a:lnTo>
                    <a:pt x="7639037" y="8826741"/>
                  </a:lnTo>
                  <a:lnTo>
                    <a:pt x="7642225" y="8840686"/>
                  </a:lnTo>
                  <a:lnTo>
                    <a:pt x="7643711" y="8854846"/>
                  </a:lnTo>
                  <a:lnTo>
                    <a:pt x="4680293" y="8893632"/>
                  </a:lnTo>
                  <a:lnTo>
                    <a:pt x="4630686" y="8898674"/>
                  </a:lnTo>
                  <a:lnTo>
                    <a:pt x="4583455" y="8912098"/>
                  </a:lnTo>
                  <a:lnTo>
                    <a:pt x="4539551" y="8933332"/>
                  </a:lnTo>
                  <a:lnTo>
                    <a:pt x="4499953" y="8961793"/>
                  </a:lnTo>
                  <a:lnTo>
                    <a:pt x="4465612" y="8996896"/>
                  </a:lnTo>
                  <a:lnTo>
                    <a:pt x="4437519" y="9038082"/>
                  </a:lnTo>
                  <a:lnTo>
                    <a:pt x="2978620" y="11643144"/>
                  </a:lnTo>
                  <a:lnTo>
                    <a:pt x="4064279" y="11628920"/>
                  </a:lnTo>
                  <a:lnTo>
                    <a:pt x="5039144" y="9888182"/>
                  </a:lnTo>
                  <a:lnTo>
                    <a:pt x="5057711" y="9863379"/>
                  </a:lnTo>
                  <a:lnTo>
                    <a:pt x="5081663" y="9844532"/>
                  </a:lnTo>
                  <a:lnTo>
                    <a:pt x="5109642" y="9832467"/>
                  </a:lnTo>
                  <a:lnTo>
                    <a:pt x="5140299" y="9827984"/>
                  </a:lnTo>
                  <a:lnTo>
                    <a:pt x="7133907" y="9801885"/>
                  </a:lnTo>
                  <a:lnTo>
                    <a:pt x="6653835" y="10659262"/>
                  </a:lnTo>
                  <a:lnTo>
                    <a:pt x="7208964" y="11592382"/>
                  </a:lnTo>
                  <a:lnTo>
                    <a:pt x="7209053" y="11592230"/>
                  </a:lnTo>
                  <a:lnTo>
                    <a:pt x="8668220" y="8986685"/>
                  </a:lnTo>
                  <a:lnTo>
                    <a:pt x="8688654" y="8941206"/>
                  </a:lnTo>
                  <a:lnTo>
                    <a:pt x="8700643" y="8893594"/>
                  </a:lnTo>
                  <a:lnTo>
                    <a:pt x="8704212" y="8844953"/>
                  </a:lnTo>
                  <a:close/>
                </a:path>
                <a:path w="14459585" h="13716000">
                  <a:moveTo>
                    <a:pt x="9560065" y="12972733"/>
                  </a:moveTo>
                  <a:lnTo>
                    <a:pt x="6575933" y="13011811"/>
                  </a:lnTo>
                  <a:lnTo>
                    <a:pt x="6526339" y="13016852"/>
                  </a:lnTo>
                  <a:lnTo>
                    <a:pt x="6479095" y="13030276"/>
                  </a:lnTo>
                  <a:lnTo>
                    <a:pt x="6435191" y="13051498"/>
                  </a:lnTo>
                  <a:lnTo>
                    <a:pt x="6395593" y="13079959"/>
                  </a:lnTo>
                  <a:lnTo>
                    <a:pt x="6361252" y="13115062"/>
                  </a:lnTo>
                  <a:lnTo>
                    <a:pt x="6333147" y="13156248"/>
                  </a:lnTo>
                  <a:lnTo>
                    <a:pt x="6068174" y="13629399"/>
                  </a:lnTo>
                  <a:lnTo>
                    <a:pt x="6222809" y="13715987"/>
                  </a:lnTo>
                  <a:lnTo>
                    <a:pt x="9143822" y="13715987"/>
                  </a:lnTo>
                  <a:lnTo>
                    <a:pt x="9560065" y="12972733"/>
                  </a:lnTo>
                  <a:close/>
                </a:path>
                <a:path w="14459585" h="13716000">
                  <a:moveTo>
                    <a:pt x="10576243" y="0"/>
                  </a:moveTo>
                  <a:lnTo>
                    <a:pt x="9498520" y="0"/>
                  </a:lnTo>
                  <a:lnTo>
                    <a:pt x="9395676" y="183629"/>
                  </a:lnTo>
                  <a:lnTo>
                    <a:pt x="10481348" y="169430"/>
                  </a:lnTo>
                  <a:lnTo>
                    <a:pt x="10576243" y="0"/>
                  </a:lnTo>
                  <a:close/>
                </a:path>
                <a:path w="14459585" h="13716000">
                  <a:moveTo>
                    <a:pt x="11645697" y="13715987"/>
                  </a:moveTo>
                  <a:lnTo>
                    <a:pt x="10921797" y="12499226"/>
                  </a:lnTo>
                  <a:lnTo>
                    <a:pt x="10441051" y="11691176"/>
                  </a:lnTo>
                  <a:lnTo>
                    <a:pt x="10411892" y="11650751"/>
                  </a:lnTo>
                  <a:lnTo>
                    <a:pt x="10376649" y="11616550"/>
                  </a:lnTo>
                  <a:lnTo>
                    <a:pt x="10336314" y="11589144"/>
                  </a:lnTo>
                  <a:lnTo>
                    <a:pt x="10291877" y="11569078"/>
                  </a:lnTo>
                  <a:lnTo>
                    <a:pt x="10244303" y="11556898"/>
                  </a:lnTo>
                  <a:lnTo>
                    <a:pt x="10194595" y="11553152"/>
                  </a:lnTo>
                  <a:lnTo>
                    <a:pt x="7209053" y="11592230"/>
                  </a:lnTo>
                  <a:lnTo>
                    <a:pt x="7764196" y="12525337"/>
                  </a:lnTo>
                  <a:lnTo>
                    <a:pt x="9759201" y="12499226"/>
                  </a:lnTo>
                  <a:lnTo>
                    <a:pt x="9789960" y="12502909"/>
                  </a:lnTo>
                  <a:lnTo>
                    <a:pt x="9818256" y="12514224"/>
                  </a:lnTo>
                  <a:lnTo>
                    <a:pt x="9842690" y="12532436"/>
                  </a:lnTo>
                  <a:lnTo>
                    <a:pt x="9861893" y="12556731"/>
                  </a:lnTo>
                  <a:lnTo>
                    <a:pt x="10551579" y="13715987"/>
                  </a:lnTo>
                  <a:lnTo>
                    <a:pt x="11645697" y="13715987"/>
                  </a:lnTo>
                  <a:close/>
                </a:path>
                <a:path w="14459585" h="13716000">
                  <a:moveTo>
                    <a:pt x="14224991" y="8303387"/>
                  </a:moveTo>
                  <a:lnTo>
                    <a:pt x="12698743" y="5737961"/>
                  </a:lnTo>
                  <a:lnTo>
                    <a:pt x="12669571" y="5697537"/>
                  </a:lnTo>
                  <a:lnTo>
                    <a:pt x="12634328" y="5663349"/>
                  </a:lnTo>
                  <a:lnTo>
                    <a:pt x="12593993" y="5635942"/>
                  </a:lnTo>
                  <a:lnTo>
                    <a:pt x="12549556" y="5615864"/>
                  </a:lnTo>
                  <a:lnTo>
                    <a:pt x="12501982" y="5603684"/>
                  </a:lnTo>
                  <a:lnTo>
                    <a:pt x="12452274" y="5599938"/>
                  </a:lnTo>
                  <a:lnTo>
                    <a:pt x="9466732" y="5639016"/>
                  </a:lnTo>
                  <a:lnTo>
                    <a:pt x="10926331" y="3032709"/>
                  </a:lnTo>
                  <a:lnTo>
                    <a:pt x="10946765" y="2987230"/>
                  </a:lnTo>
                  <a:lnTo>
                    <a:pt x="10958754" y="2939605"/>
                  </a:lnTo>
                  <a:lnTo>
                    <a:pt x="10961014" y="2908858"/>
                  </a:lnTo>
                  <a:lnTo>
                    <a:pt x="10962335" y="2890977"/>
                  </a:lnTo>
                  <a:lnTo>
                    <a:pt x="10957497" y="2842450"/>
                  </a:lnTo>
                  <a:lnTo>
                    <a:pt x="10944250" y="2795155"/>
                  </a:lnTo>
                  <a:lnTo>
                    <a:pt x="10922635" y="2750235"/>
                  </a:lnTo>
                  <a:lnTo>
                    <a:pt x="10477221" y="2001558"/>
                  </a:lnTo>
                  <a:lnTo>
                    <a:pt x="9395676" y="183629"/>
                  </a:lnTo>
                  <a:lnTo>
                    <a:pt x="8865133" y="1130985"/>
                  </a:lnTo>
                  <a:lnTo>
                    <a:pt x="9367495" y="1975459"/>
                  </a:lnTo>
                  <a:lnTo>
                    <a:pt x="7373912" y="2001558"/>
                  </a:lnTo>
                  <a:lnTo>
                    <a:pt x="7314832" y="1986572"/>
                  </a:lnTo>
                  <a:lnTo>
                    <a:pt x="7271220" y="1944052"/>
                  </a:lnTo>
                  <a:lnTo>
                    <a:pt x="6251105" y="229412"/>
                  </a:lnTo>
                  <a:lnTo>
                    <a:pt x="5596394" y="237985"/>
                  </a:lnTo>
                  <a:lnTo>
                    <a:pt x="5385790" y="614032"/>
                  </a:lnTo>
                  <a:lnTo>
                    <a:pt x="6692024" y="2809621"/>
                  </a:lnTo>
                  <a:lnTo>
                    <a:pt x="6721195" y="2850057"/>
                  </a:lnTo>
                  <a:lnTo>
                    <a:pt x="6756438" y="2884259"/>
                  </a:lnTo>
                  <a:lnTo>
                    <a:pt x="6796773" y="2911665"/>
                  </a:lnTo>
                  <a:lnTo>
                    <a:pt x="6841223" y="2931744"/>
                  </a:lnTo>
                  <a:lnTo>
                    <a:pt x="6888797" y="2943923"/>
                  </a:lnTo>
                  <a:lnTo>
                    <a:pt x="6938518" y="2947670"/>
                  </a:lnTo>
                  <a:lnTo>
                    <a:pt x="9901949" y="2908858"/>
                  </a:lnTo>
                  <a:lnTo>
                    <a:pt x="9900806" y="2923057"/>
                  </a:lnTo>
                  <a:lnTo>
                    <a:pt x="9897986" y="2937078"/>
                  </a:lnTo>
                  <a:lnTo>
                    <a:pt x="9893440" y="2950743"/>
                  </a:lnTo>
                  <a:lnTo>
                    <a:pt x="9887140" y="2963913"/>
                  </a:lnTo>
                  <a:lnTo>
                    <a:pt x="8911603" y="4705896"/>
                  </a:lnTo>
                  <a:lnTo>
                    <a:pt x="9466720" y="5639016"/>
                  </a:lnTo>
                  <a:lnTo>
                    <a:pt x="10021875" y="6572148"/>
                  </a:lnTo>
                  <a:lnTo>
                    <a:pt x="12016880" y="6546037"/>
                  </a:lnTo>
                  <a:lnTo>
                    <a:pt x="12047639" y="6549707"/>
                  </a:lnTo>
                  <a:lnTo>
                    <a:pt x="12075922" y="6561036"/>
                  </a:lnTo>
                  <a:lnTo>
                    <a:pt x="12100370" y="6579248"/>
                  </a:lnTo>
                  <a:lnTo>
                    <a:pt x="12119572" y="6603543"/>
                  </a:lnTo>
                  <a:lnTo>
                    <a:pt x="13139319" y="8317585"/>
                  </a:lnTo>
                  <a:lnTo>
                    <a:pt x="14224991" y="8303387"/>
                  </a:lnTo>
                  <a:close/>
                </a:path>
                <a:path w="14459585" h="13716000">
                  <a:moveTo>
                    <a:pt x="14458963" y="9805581"/>
                  </a:moveTo>
                  <a:lnTo>
                    <a:pt x="14034872" y="10562958"/>
                  </a:lnTo>
                  <a:lnTo>
                    <a:pt x="14458963" y="11275771"/>
                  </a:lnTo>
                  <a:lnTo>
                    <a:pt x="14458963" y="9805581"/>
                  </a:lnTo>
                  <a:close/>
                </a:path>
                <a:path w="14459585" h="13716000">
                  <a:moveTo>
                    <a:pt x="14458963" y="8765934"/>
                  </a:moveTo>
                  <a:lnTo>
                    <a:pt x="12061342" y="8797328"/>
                  </a:lnTo>
                  <a:lnTo>
                    <a:pt x="12011736" y="8802370"/>
                  </a:lnTo>
                  <a:lnTo>
                    <a:pt x="11964505" y="8815794"/>
                  </a:lnTo>
                  <a:lnTo>
                    <a:pt x="11920601" y="8837016"/>
                  </a:lnTo>
                  <a:lnTo>
                    <a:pt x="11881002" y="8865476"/>
                  </a:lnTo>
                  <a:lnTo>
                    <a:pt x="11846674" y="8900579"/>
                  </a:lnTo>
                  <a:lnTo>
                    <a:pt x="11818582" y="8941752"/>
                  </a:lnTo>
                  <a:lnTo>
                    <a:pt x="10359669" y="11546827"/>
                  </a:lnTo>
                  <a:lnTo>
                    <a:pt x="11445354" y="11532629"/>
                  </a:lnTo>
                  <a:lnTo>
                    <a:pt x="12420219" y="9791890"/>
                  </a:lnTo>
                  <a:lnTo>
                    <a:pt x="12438774" y="9767075"/>
                  </a:lnTo>
                  <a:lnTo>
                    <a:pt x="12462726" y="9748228"/>
                  </a:lnTo>
                  <a:lnTo>
                    <a:pt x="12490717" y="9736163"/>
                  </a:lnTo>
                  <a:lnTo>
                    <a:pt x="12521375" y="9731680"/>
                  </a:lnTo>
                  <a:lnTo>
                    <a:pt x="14458963" y="9706318"/>
                  </a:lnTo>
                  <a:lnTo>
                    <a:pt x="14458963" y="8765934"/>
                  </a:lnTo>
                  <a:close/>
                </a:path>
                <a:path w="14459585" h="13716000">
                  <a:moveTo>
                    <a:pt x="14458963" y="6146597"/>
                  </a:moveTo>
                  <a:lnTo>
                    <a:pt x="13987729" y="6988048"/>
                  </a:lnTo>
                  <a:lnTo>
                    <a:pt x="14458963" y="7780109"/>
                  </a:lnTo>
                  <a:lnTo>
                    <a:pt x="14458963" y="6146597"/>
                  </a:lnTo>
                  <a:close/>
                </a:path>
                <a:path w="14459585" h="13716000">
                  <a:moveTo>
                    <a:pt x="14458963" y="2842298"/>
                  </a:moveTo>
                  <a:lnTo>
                    <a:pt x="14319022" y="2844127"/>
                  </a:lnTo>
                  <a:lnTo>
                    <a:pt x="14269428" y="2849168"/>
                  </a:lnTo>
                  <a:lnTo>
                    <a:pt x="14222197" y="2862592"/>
                  </a:lnTo>
                  <a:lnTo>
                    <a:pt x="14178293" y="2883827"/>
                  </a:lnTo>
                  <a:lnTo>
                    <a:pt x="14138682" y="2912275"/>
                  </a:lnTo>
                  <a:lnTo>
                    <a:pt x="14104353" y="2947378"/>
                  </a:lnTo>
                  <a:lnTo>
                    <a:pt x="14076261" y="2988551"/>
                  </a:lnTo>
                  <a:lnTo>
                    <a:pt x="12617348" y="5593639"/>
                  </a:lnTo>
                  <a:lnTo>
                    <a:pt x="13703033" y="5579427"/>
                  </a:lnTo>
                  <a:lnTo>
                    <a:pt x="14458963" y="4229608"/>
                  </a:lnTo>
                  <a:lnTo>
                    <a:pt x="14458963" y="2842298"/>
                  </a:lnTo>
                  <a:close/>
                </a:path>
              </a:pathLst>
            </a:custGeom>
            <a:solidFill>
              <a:srgbClr val="221E1F">
                <a:alpha val="8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03170" y="1028423"/>
            <a:ext cx="542544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5" dirty="0">
                <a:solidFill>
                  <a:srgbClr val="FFFFFF"/>
                </a:solidFill>
              </a:rPr>
              <a:t>Facult</a:t>
            </a:r>
            <a:r>
              <a:rPr dirty="0">
                <a:solidFill>
                  <a:srgbClr val="FFFFFF"/>
                </a:solidFill>
              </a:rPr>
              <a:t>y</a:t>
            </a:r>
            <a:r>
              <a:rPr spc="-305" dirty="0">
                <a:solidFill>
                  <a:srgbClr val="FFFFFF"/>
                </a:solidFill>
              </a:rPr>
              <a:t> </a:t>
            </a:r>
            <a:r>
              <a:rPr spc="-155" dirty="0">
                <a:solidFill>
                  <a:srgbClr val="FFFFFF"/>
                </a:solidFill>
              </a:rPr>
              <a:t>an</a:t>
            </a:r>
            <a:r>
              <a:rPr dirty="0">
                <a:solidFill>
                  <a:srgbClr val="FFFFFF"/>
                </a:solidFill>
              </a:rPr>
              <a:t>d</a:t>
            </a:r>
            <a:r>
              <a:rPr spc="-310" dirty="0">
                <a:solidFill>
                  <a:srgbClr val="FFFFFF"/>
                </a:solidFill>
              </a:rPr>
              <a:t> </a:t>
            </a:r>
            <a:r>
              <a:rPr spc="-155" dirty="0">
                <a:solidFill>
                  <a:srgbClr val="FFFFFF"/>
                </a:solidFill>
              </a:rPr>
              <a:t>Student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8023835" y="11164087"/>
            <a:ext cx="8005445" cy="1717039"/>
            <a:chOff x="8023835" y="11164087"/>
            <a:chExt cx="8005445" cy="1717039"/>
          </a:xfrm>
        </p:grpSpPr>
        <p:sp>
          <p:nvSpPr>
            <p:cNvPr id="9" name="object 9"/>
            <p:cNvSpPr/>
            <p:nvPr/>
          </p:nvSpPr>
          <p:spPr>
            <a:xfrm>
              <a:off x="9625292" y="11164087"/>
              <a:ext cx="1952625" cy="1717039"/>
            </a:xfrm>
            <a:custGeom>
              <a:avLst/>
              <a:gdLst/>
              <a:ahLst/>
              <a:cxnLst/>
              <a:rect l="l" t="t" r="r" b="b"/>
              <a:pathLst>
                <a:path w="1952625" h="1717040">
                  <a:moveTo>
                    <a:pt x="19939" y="0"/>
                  </a:moveTo>
                  <a:lnTo>
                    <a:pt x="0" y="0"/>
                  </a:lnTo>
                  <a:lnTo>
                    <a:pt x="0" y="1716532"/>
                  </a:lnTo>
                  <a:lnTo>
                    <a:pt x="19939" y="1716532"/>
                  </a:lnTo>
                  <a:lnTo>
                    <a:pt x="19939" y="0"/>
                  </a:lnTo>
                  <a:close/>
                </a:path>
                <a:path w="1952625" h="1717040">
                  <a:moveTo>
                    <a:pt x="691946" y="149161"/>
                  </a:moveTo>
                  <a:lnTo>
                    <a:pt x="661200" y="149161"/>
                  </a:lnTo>
                  <a:lnTo>
                    <a:pt x="661200" y="617397"/>
                  </a:lnTo>
                  <a:lnTo>
                    <a:pt x="290118" y="149161"/>
                  </a:lnTo>
                  <a:lnTo>
                    <a:pt x="270840" y="149161"/>
                  </a:lnTo>
                  <a:lnTo>
                    <a:pt x="270840" y="680796"/>
                  </a:lnTo>
                  <a:lnTo>
                    <a:pt x="301586" y="680796"/>
                  </a:lnTo>
                  <a:lnTo>
                    <a:pt x="301586" y="212572"/>
                  </a:lnTo>
                  <a:lnTo>
                    <a:pt x="672731" y="680796"/>
                  </a:lnTo>
                  <a:lnTo>
                    <a:pt x="691946" y="680796"/>
                  </a:lnTo>
                  <a:lnTo>
                    <a:pt x="691946" y="149161"/>
                  </a:lnTo>
                  <a:close/>
                </a:path>
                <a:path w="1952625" h="1717040">
                  <a:moveTo>
                    <a:pt x="1091895" y="510768"/>
                  </a:moveTo>
                  <a:lnTo>
                    <a:pt x="1085926" y="462495"/>
                  </a:lnTo>
                  <a:lnTo>
                    <a:pt x="1068959" y="419798"/>
                  </a:lnTo>
                  <a:lnTo>
                    <a:pt x="1061148" y="409321"/>
                  </a:lnTo>
                  <a:lnTo>
                    <a:pt x="1061148" y="510768"/>
                  </a:lnTo>
                  <a:lnTo>
                    <a:pt x="1054011" y="558076"/>
                  </a:lnTo>
                  <a:lnTo>
                    <a:pt x="1034046" y="598792"/>
                  </a:lnTo>
                  <a:lnTo>
                    <a:pt x="1003427" y="630682"/>
                  </a:lnTo>
                  <a:lnTo>
                    <a:pt x="964323" y="651471"/>
                  </a:lnTo>
                  <a:lnTo>
                    <a:pt x="918908" y="658901"/>
                  </a:lnTo>
                  <a:lnTo>
                    <a:pt x="873467" y="651471"/>
                  </a:lnTo>
                  <a:lnTo>
                    <a:pt x="834339" y="630682"/>
                  </a:lnTo>
                  <a:lnTo>
                    <a:pt x="803719" y="598792"/>
                  </a:lnTo>
                  <a:lnTo>
                    <a:pt x="783742" y="558076"/>
                  </a:lnTo>
                  <a:lnTo>
                    <a:pt x="776605" y="510768"/>
                  </a:lnTo>
                  <a:lnTo>
                    <a:pt x="783742" y="463461"/>
                  </a:lnTo>
                  <a:lnTo>
                    <a:pt x="803719" y="422744"/>
                  </a:lnTo>
                  <a:lnTo>
                    <a:pt x="834339" y="390855"/>
                  </a:lnTo>
                  <a:lnTo>
                    <a:pt x="873467" y="370065"/>
                  </a:lnTo>
                  <a:lnTo>
                    <a:pt x="918908" y="362635"/>
                  </a:lnTo>
                  <a:lnTo>
                    <a:pt x="964323" y="370065"/>
                  </a:lnTo>
                  <a:lnTo>
                    <a:pt x="1003427" y="390855"/>
                  </a:lnTo>
                  <a:lnTo>
                    <a:pt x="1034046" y="422744"/>
                  </a:lnTo>
                  <a:lnTo>
                    <a:pt x="1054011" y="463461"/>
                  </a:lnTo>
                  <a:lnTo>
                    <a:pt x="1061148" y="510768"/>
                  </a:lnTo>
                  <a:lnTo>
                    <a:pt x="1061148" y="409321"/>
                  </a:lnTo>
                  <a:lnTo>
                    <a:pt x="1014933" y="362635"/>
                  </a:lnTo>
                  <a:lnTo>
                    <a:pt x="965949" y="339471"/>
                  </a:lnTo>
                  <a:lnTo>
                    <a:pt x="918908" y="333362"/>
                  </a:lnTo>
                  <a:lnTo>
                    <a:pt x="871842" y="339471"/>
                  </a:lnTo>
                  <a:lnTo>
                    <a:pt x="830211" y="356870"/>
                  </a:lnTo>
                  <a:lnTo>
                    <a:pt x="795401" y="384111"/>
                  </a:lnTo>
                  <a:lnTo>
                    <a:pt x="768807" y="419798"/>
                  </a:lnTo>
                  <a:lnTo>
                    <a:pt x="751827" y="462495"/>
                  </a:lnTo>
                  <a:lnTo>
                    <a:pt x="745858" y="510768"/>
                  </a:lnTo>
                  <a:lnTo>
                    <a:pt x="751827" y="559028"/>
                  </a:lnTo>
                  <a:lnTo>
                    <a:pt x="768807" y="601713"/>
                  </a:lnTo>
                  <a:lnTo>
                    <a:pt x="795401" y="637400"/>
                  </a:lnTo>
                  <a:lnTo>
                    <a:pt x="830211" y="664654"/>
                  </a:lnTo>
                  <a:lnTo>
                    <a:pt x="871842" y="682053"/>
                  </a:lnTo>
                  <a:lnTo>
                    <a:pt x="918908" y="688174"/>
                  </a:lnTo>
                  <a:lnTo>
                    <a:pt x="965949" y="682053"/>
                  </a:lnTo>
                  <a:lnTo>
                    <a:pt x="1007567" y="664654"/>
                  </a:lnTo>
                  <a:lnTo>
                    <a:pt x="1014907" y="658901"/>
                  </a:lnTo>
                  <a:lnTo>
                    <a:pt x="1042365" y="637400"/>
                  </a:lnTo>
                  <a:lnTo>
                    <a:pt x="1068959" y="601713"/>
                  </a:lnTo>
                  <a:lnTo>
                    <a:pt x="1085926" y="559028"/>
                  </a:lnTo>
                  <a:lnTo>
                    <a:pt x="1091895" y="510768"/>
                  </a:lnTo>
                  <a:close/>
                </a:path>
                <a:path w="1952625" h="1717040">
                  <a:moveTo>
                    <a:pt x="1180223" y="141795"/>
                  </a:moveTo>
                  <a:lnTo>
                    <a:pt x="1149540" y="141795"/>
                  </a:lnTo>
                  <a:lnTo>
                    <a:pt x="1149540" y="680796"/>
                  </a:lnTo>
                  <a:lnTo>
                    <a:pt x="1180223" y="680796"/>
                  </a:lnTo>
                  <a:lnTo>
                    <a:pt x="1180223" y="141795"/>
                  </a:lnTo>
                  <a:close/>
                </a:path>
                <a:path w="1952625" h="1717040">
                  <a:moveTo>
                    <a:pt x="1566227" y="340728"/>
                  </a:moveTo>
                  <a:lnTo>
                    <a:pt x="1535480" y="340728"/>
                  </a:lnTo>
                  <a:lnTo>
                    <a:pt x="1535480" y="384784"/>
                  </a:lnTo>
                  <a:lnTo>
                    <a:pt x="1535480" y="433400"/>
                  </a:lnTo>
                  <a:lnTo>
                    <a:pt x="1535480" y="584809"/>
                  </a:lnTo>
                  <a:lnTo>
                    <a:pt x="1516748" y="612051"/>
                  </a:lnTo>
                  <a:lnTo>
                    <a:pt x="1488922" y="635774"/>
                  </a:lnTo>
                  <a:lnTo>
                    <a:pt x="1453045" y="652551"/>
                  </a:lnTo>
                  <a:lnTo>
                    <a:pt x="1410144" y="658901"/>
                  </a:lnTo>
                  <a:lnTo>
                    <a:pt x="1363421" y="651903"/>
                  </a:lnTo>
                  <a:lnTo>
                    <a:pt x="1324317" y="632002"/>
                  </a:lnTo>
                  <a:lnTo>
                    <a:pt x="1294422" y="600862"/>
                  </a:lnTo>
                  <a:lnTo>
                    <a:pt x="1275321" y="560120"/>
                  </a:lnTo>
                  <a:lnTo>
                    <a:pt x="1268603" y="511467"/>
                  </a:lnTo>
                  <a:lnTo>
                    <a:pt x="1275753" y="463397"/>
                  </a:lnTo>
                  <a:lnTo>
                    <a:pt x="1295882" y="422414"/>
                  </a:lnTo>
                  <a:lnTo>
                    <a:pt x="1326946" y="390588"/>
                  </a:lnTo>
                  <a:lnTo>
                    <a:pt x="1366951" y="369963"/>
                  </a:lnTo>
                  <a:lnTo>
                    <a:pt x="1413852" y="362635"/>
                  </a:lnTo>
                  <a:lnTo>
                    <a:pt x="1450187" y="367360"/>
                  </a:lnTo>
                  <a:lnTo>
                    <a:pt x="1483271" y="381139"/>
                  </a:lnTo>
                  <a:lnTo>
                    <a:pt x="1512049" y="403352"/>
                  </a:lnTo>
                  <a:lnTo>
                    <a:pt x="1535480" y="433400"/>
                  </a:lnTo>
                  <a:lnTo>
                    <a:pt x="1535480" y="384784"/>
                  </a:lnTo>
                  <a:lnTo>
                    <a:pt x="1515757" y="367182"/>
                  </a:lnTo>
                  <a:lnTo>
                    <a:pt x="1508404" y="362635"/>
                  </a:lnTo>
                  <a:lnTo>
                    <a:pt x="1488909" y="350570"/>
                  </a:lnTo>
                  <a:lnTo>
                    <a:pt x="1454581" y="338213"/>
                  </a:lnTo>
                  <a:lnTo>
                    <a:pt x="1412379" y="333362"/>
                  </a:lnTo>
                  <a:lnTo>
                    <a:pt x="1364894" y="339496"/>
                  </a:lnTo>
                  <a:lnTo>
                    <a:pt x="1322895" y="356971"/>
                  </a:lnTo>
                  <a:lnTo>
                    <a:pt x="1287792" y="384327"/>
                  </a:lnTo>
                  <a:lnTo>
                    <a:pt x="1260983" y="420141"/>
                  </a:lnTo>
                  <a:lnTo>
                    <a:pt x="1243876" y="463003"/>
                  </a:lnTo>
                  <a:lnTo>
                    <a:pt x="1237856" y="511467"/>
                  </a:lnTo>
                  <a:lnTo>
                    <a:pt x="1243685" y="560133"/>
                  </a:lnTo>
                  <a:lnTo>
                    <a:pt x="1260348" y="602792"/>
                  </a:lnTo>
                  <a:lnTo>
                    <a:pt x="1286573" y="638225"/>
                  </a:lnTo>
                  <a:lnTo>
                    <a:pt x="1321130" y="665124"/>
                  </a:lnTo>
                  <a:lnTo>
                    <a:pt x="1362735" y="682193"/>
                  </a:lnTo>
                  <a:lnTo>
                    <a:pt x="1410144" y="688174"/>
                  </a:lnTo>
                  <a:lnTo>
                    <a:pt x="1449095" y="683920"/>
                  </a:lnTo>
                  <a:lnTo>
                    <a:pt x="1483550" y="672490"/>
                  </a:lnTo>
                  <a:lnTo>
                    <a:pt x="1507337" y="658901"/>
                  </a:lnTo>
                  <a:lnTo>
                    <a:pt x="1512633" y="655878"/>
                  </a:lnTo>
                  <a:lnTo>
                    <a:pt x="1535480" y="636104"/>
                  </a:lnTo>
                  <a:lnTo>
                    <a:pt x="1535480" y="680808"/>
                  </a:lnTo>
                  <a:lnTo>
                    <a:pt x="1566227" y="680808"/>
                  </a:lnTo>
                  <a:lnTo>
                    <a:pt x="1566227" y="636104"/>
                  </a:lnTo>
                  <a:lnTo>
                    <a:pt x="1566227" y="384784"/>
                  </a:lnTo>
                  <a:lnTo>
                    <a:pt x="1566227" y="340728"/>
                  </a:lnTo>
                  <a:close/>
                </a:path>
                <a:path w="1952625" h="1717040">
                  <a:moveTo>
                    <a:pt x="1952155" y="488670"/>
                  </a:moveTo>
                  <a:lnTo>
                    <a:pt x="1942973" y="425386"/>
                  </a:lnTo>
                  <a:lnTo>
                    <a:pt x="1914563" y="377812"/>
                  </a:lnTo>
                  <a:lnTo>
                    <a:pt x="1866519" y="344995"/>
                  </a:lnTo>
                  <a:lnTo>
                    <a:pt x="1807857" y="333362"/>
                  </a:lnTo>
                  <a:lnTo>
                    <a:pt x="1773529" y="337121"/>
                  </a:lnTo>
                  <a:lnTo>
                    <a:pt x="1740903" y="348132"/>
                  </a:lnTo>
                  <a:lnTo>
                    <a:pt x="1710804" y="365950"/>
                  </a:lnTo>
                  <a:lnTo>
                    <a:pt x="1683994" y="390169"/>
                  </a:lnTo>
                  <a:lnTo>
                    <a:pt x="1683994" y="340728"/>
                  </a:lnTo>
                  <a:lnTo>
                    <a:pt x="1653260" y="340728"/>
                  </a:lnTo>
                  <a:lnTo>
                    <a:pt x="1653260" y="680808"/>
                  </a:lnTo>
                  <a:lnTo>
                    <a:pt x="1683994" y="680808"/>
                  </a:lnTo>
                  <a:lnTo>
                    <a:pt x="1683994" y="437248"/>
                  </a:lnTo>
                  <a:lnTo>
                    <a:pt x="1709953" y="405561"/>
                  </a:lnTo>
                  <a:lnTo>
                    <a:pt x="1739950" y="382143"/>
                  </a:lnTo>
                  <a:lnTo>
                    <a:pt x="1772932" y="367614"/>
                  </a:lnTo>
                  <a:lnTo>
                    <a:pt x="1807857" y="362623"/>
                  </a:lnTo>
                  <a:lnTo>
                    <a:pt x="1831149" y="365048"/>
                  </a:lnTo>
                  <a:lnTo>
                    <a:pt x="1873948" y="383032"/>
                  </a:lnTo>
                  <a:lnTo>
                    <a:pt x="1904542" y="415582"/>
                  </a:lnTo>
                  <a:lnTo>
                    <a:pt x="1919528" y="460705"/>
                  </a:lnTo>
                  <a:lnTo>
                    <a:pt x="1921344" y="488670"/>
                  </a:lnTo>
                  <a:lnTo>
                    <a:pt x="1921344" y="680808"/>
                  </a:lnTo>
                  <a:lnTo>
                    <a:pt x="1952155" y="680808"/>
                  </a:lnTo>
                  <a:lnTo>
                    <a:pt x="1952155" y="4886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3835" y="11321693"/>
              <a:ext cx="1399400" cy="13970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891242" y="12390742"/>
              <a:ext cx="551180" cy="325755"/>
            </a:xfrm>
            <a:custGeom>
              <a:avLst/>
              <a:gdLst/>
              <a:ahLst/>
              <a:cxnLst/>
              <a:rect l="l" t="t" r="r" b="b"/>
              <a:pathLst>
                <a:path w="551179" h="325754">
                  <a:moveTo>
                    <a:pt x="220941" y="215519"/>
                  </a:moveTo>
                  <a:lnTo>
                    <a:pt x="209702" y="174040"/>
                  </a:lnTo>
                  <a:lnTo>
                    <a:pt x="179768" y="148882"/>
                  </a:lnTo>
                  <a:lnTo>
                    <a:pt x="139928" y="138493"/>
                  </a:lnTo>
                  <a:lnTo>
                    <a:pt x="96824" y="131826"/>
                  </a:lnTo>
                  <a:lnTo>
                    <a:pt x="87998" y="130175"/>
                  </a:lnTo>
                  <a:lnTo>
                    <a:pt x="53416" y="111721"/>
                  </a:lnTo>
                  <a:lnTo>
                    <a:pt x="45148" y="91795"/>
                  </a:lnTo>
                  <a:lnTo>
                    <a:pt x="45148" y="83616"/>
                  </a:lnTo>
                  <a:lnTo>
                    <a:pt x="58089" y="45046"/>
                  </a:lnTo>
                  <a:lnTo>
                    <a:pt x="94742" y="24320"/>
                  </a:lnTo>
                  <a:lnTo>
                    <a:pt x="112890" y="22504"/>
                  </a:lnTo>
                  <a:lnTo>
                    <a:pt x="123913" y="23126"/>
                  </a:lnTo>
                  <a:lnTo>
                    <a:pt x="170891" y="40589"/>
                  </a:lnTo>
                  <a:lnTo>
                    <a:pt x="175437" y="81038"/>
                  </a:lnTo>
                  <a:lnTo>
                    <a:pt x="178435" y="83566"/>
                  </a:lnTo>
                  <a:lnTo>
                    <a:pt x="191566" y="83566"/>
                  </a:lnTo>
                  <a:lnTo>
                    <a:pt x="194767" y="80822"/>
                  </a:lnTo>
                  <a:lnTo>
                    <a:pt x="195580" y="62725"/>
                  </a:lnTo>
                  <a:lnTo>
                    <a:pt x="196862" y="47510"/>
                  </a:lnTo>
                  <a:lnTo>
                    <a:pt x="198602" y="34404"/>
                  </a:lnTo>
                  <a:lnTo>
                    <a:pt x="201015" y="22669"/>
                  </a:lnTo>
                  <a:lnTo>
                    <a:pt x="198742" y="18910"/>
                  </a:lnTo>
                  <a:lnTo>
                    <a:pt x="155727" y="4699"/>
                  </a:lnTo>
                  <a:lnTo>
                    <a:pt x="112649" y="0"/>
                  </a:lnTo>
                  <a:lnTo>
                    <a:pt x="88925" y="1676"/>
                  </a:lnTo>
                  <a:lnTo>
                    <a:pt x="48882" y="14922"/>
                  </a:lnTo>
                  <a:lnTo>
                    <a:pt x="19659" y="40640"/>
                  </a:lnTo>
                  <a:lnTo>
                    <a:pt x="2781" y="94475"/>
                  </a:lnTo>
                  <a:lnTo>
                    <a:pt x="3098" y="102031"/>
                  </a:lnTo>
                  <a:lnTo>
                    <a:pt x="17754" y="141185"/>
                  </a:lnTo>
                  <a:lnTo>
                    <a:pt x="49961" y="164185"/>
                  </a:lnTo>
                  <a:lnTo>
                    <a:pt x="115455" y="178346"/>
                  </a:lnTo>
                  <a:lnTo>
                    <a:pt x="132854" y="181762"/>
                  </a:lnTo>
                  <a:lnTo>
                    <a:pt x="170014" y="202184"/>
                  </a:lnTo>
                  <a:lnTo>
                    <a:pt x="178117" y="223875"/>
                  </a:lnTo>
                  <a:lnTo>
                    <a:pt x="178117" y="233108"/>
                  </a:lnTo>
                  <a:lnTo>
                    <a:pt x="162179" y="276364"/>
                  </a:lnTo>
                  <a:lnTo>
                    <a:pt x="129413" y="296697"/>
                  </a:lnTo>
                  <a:lnTo>
                    <a:pt x="96875" y="301371"/>
                  </a:lnTo>
                  <a:lnTo>
                    <a:pt x="88328" y="301104"/>
                  </a:lnTo>
                  <a:lnTo>
                    <a:pt x="47942" y="292239"/>
                  </a:lnTo>
                  <a:lnTo>
                    <a:pt x="23228" y="262775"/>
                  </a:lnTo>
                  <a:lnTo>
                    <a:pt x="21907" y="239864"/>
                  </a:lnTo>
                  <a:lnTo>
                    <a:pt x="18973" y="237070"/>
                  </a:lnTo>
                  <a:lnTo>
                    <a:pt x="6413" y="237070"/>
                  </a:lnTo>
                  <a:lnTo>
                    <a:pt x="3467" y="239877"/>
                  </a:lnTo>
                  <a:lnTo>
                    <a:pt x="2819" y="263372"/>
                  </a:lnTo>
                  <a:lnTo>
                    <a:pt x="2044" y="281584"/>
                  </a:lnTo>
                  <a:lnTo>
                    <a:pt x="1143" y="295249"/>
                  </a:lnTo>
                  <a:lnTo>
                    <a:pt x="0" y="304888"/>
                  </a:lnTo>
                  <a:lnTo>
                    <a:pt x="1930" y="308864"/>
                  </a:lnTo>
                  <a:lnTo>
                    <a:pt x="21018" y="316255"/>
                  </a:lnTo>
                  <a:lnTo>
                    <a:pt x="40982" y="321348"/>
                  </a:lnTo>
                  <a:lnTo>
                    <a:pt x="62382" y="324408"/>
                  </a:lnTo>
                  <a:lnTo>
                    <a:pt x="85153" y="325424"/>
                  </a:lnTo>
                  <a:lnTo>
                    <a:pt x="112217" y="323456"/>
                  </a:lnTo>
                  <a:lnTo>
                    <a:pt x="160286" y="307797"/>
                  </a:lnTo>
                  <a:lnTo>
                    <a:pt x="198475" y="277469"/>
                  </a:lnTo>
                  <a:lnTo>
                    <a:pt x="218427" y="238099"/>
                  </a:lnTo>
                  <a:lnTo>
                    <a:pt x="220941" y="215519"/>
                  </a:lnTo>
                  <a:close/>
                </a:path>
                <a:path w="551179" h="325754">
                  <a:moveTo>
                    <a:pt x="550570" y="278409"/>
                  </a:moveTo>
                  <a:lnTo>
                    <a:pt x="544868" y="271614"/>
                  </a:lnTo>
                  <a:lnTo>
                    <a:pt x="543433" y="272605"/>
                  </a:lnTo>
                  <a:lnTo>
                    <a:pt x="537794" y="276326"/>
                  </a:lnTo>
                  <a:lnTo>
                    <a:pt x="498576" y="292747"/>
                  </a:lnTo>
                  <a:lnTo>
                    <a:pt x="451662" y="298335"/>
                  </a:lnTo>
                  <a:lnTo>
                    <a:pt x="429983" y="297243"/>
                  </a:lnTo>
                  <a:lnTo>
                    <a:pt x="390740" y="288544"/>
                  </a:lnTo>
                  <a:lnTo>
                    <a:pt x="343433" y="259842"/>
                  </a:lnTo>
                  <a:lnTo>
                    <a:pt x="312115" y="214452"/>
                  </a:lnTo>
                  <a:lnTo>
                    <a:pt x="302437" y="176745"/>
                  </a:lnTo>
                  <a:lnTo>
                    <a:pt x="301218" y="155968"/>
                  </a:lnTo>
                  <a:lnTo>
                    <a:pt x="302247" y="135483"/>
                  </a:lnTo>
                  <a:lnTo>
                    <a:pt x="317665" y="83781"/>
                  </a:lnTo>
                  <a:lnTo>
                    <a:pt x="349770" y="47523"/>
                  </a:lnTo>
                  <a:lnTo>
                    <a:pt x="395516" y="27279"/>
                  </a:lnTo>
                  <a:lnTo>
                    <a:pt x="431152" y="23368"/>
                  </a:lnTo>
                  <a:lnTo>
                    <a:pt x="443484" y="23812"/>
                  </a:lnTo>
                  <a:lnTo>
                    <a:pt x="489953" y="34086"/>
                  </a:lnTo>
                  <a:lnTo>
                    <a:pt x="519887" y="85979"/>
                  </a:lnTo>
                  <a:lnTo>
                    <a:pt x="522782" y="88785"/>
                  </a:lnTo>
                  <a:lnTo>
                    <a:pt x="535000" y="88785"/>
                  </a:lnTo>
                  <a:lnTo>
                    <a:pt x="537565" y="85940"/>
                  </a:lnTo>
                  <a:lnTo>
                    <a:pt x="539902" y="63741"/>
                  </a:lnTo>
                  <a:lnTo>
                    <a:pt x="542264" y="46583"/>
                  </a:lnTo>
                  <a:lnTo>
                    <a:pt x="544690" y="33883"/>
                  </a:lnTo>
                  <a:lnTo>
                    <a:pt x="547598" y="24688"/>
                  </a:lnTo>
                  <a:lnTo>
                    <a:pt x="545084" y="21221"/>
                  </a:lnTo>
                  <a:lnTo>
                    <a:pt x="495325" y="6324"/>
                  </a:lnTo>
                  <a:lnTo>
                    <a:pt x="450659" y="596"/>
                  </a:lnTo>
                  <a:lnTo>
                    <a:pt x="435660" y="203"/>
                  </a:lnTo>
                  <a:lnTo>
                    <a:pt x="410248" y="1371"/>
                  </a:lnTo>
                  <a:lnTo>
                    <a:pt x="363067" y="10668"/>
                  </a:lnTo>
                  <a:lnTo>
                    <a:pt x="321487" y="29210"/>
                  </a:lnTo>
                  <a:lnTo>
                    <a:pt x="287566" y="57302"/>
                  </a:lnTo>
                  <a:lnTo>
                    <a:pt x="262521" y="94348"/>
                  </a:lnTo>
                  <a:lnTo>
                    <a:pt x="249643" y="138264"/>
                  </a:lnTo>
                  <a:lnTo>
                    <a:pt x="248031" y="162496"/>
                  </a:lnTo>
                  <a:lnTo>
                    <a:pt x="251269" y="197104"/>
                  </a:lnTo>
                  <a:lnTo>
                    <a:pt x="277063" y="256146"/>
                  </a:lnTo>
                  <a:lnTo>
                    <a:pt x="327075" y="300037"/>
                  </a:lnTo>
                  <a:lnTo>
                    <a:pt x="393915" y="322592"/>
                  </a:lnTo>
                  <a:lnTo>
                    <a:pt x="432955" y="325424"/>
                  </a:lnTo>
                  <a:lnTo>
                    <a:pt x="461086" y="323875"/>
                  </a:lnTo>
                  <a:lnTo>
                    <a:pt x="488480" y="319214"/>
                  </a:lnTo>
                  <a:lnTo>
                    <a:pt x="515023" y="311480"/>
                  </a:lnTo>
                  <a:lnTo>
                    <a:pt x="541261" y="300355"/>
                  </a:lnTo>
                  <a:lnTo>
                    <a:pt x="550570" y="2784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35876" y="12382271"/>
              <a:ext cx="1612607" cy="4121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71324" y="12382271"/>
              <a:ext cx="1443332" cy="4505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47654" y="12495912"/>
              <a:ext cx="225158" cy="2206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080426" y="12382235"/>
              <a:ext cx="148590" cy="328295"/>
            </a:xfrm>
            <a:custGeom>
              <a:avLst/>
              <a:gdLst/>
              <a:ahLst/>
              <a:cxnLst/>
              <a:rect l="l" t="t" r="r" b="b"/>
              <a:pathLst>
                <a:path w="148590" h="328295">
                  <a:moveTo>
                    <a:pt x="126323" y="0"/>
                  </a:moveTo>
                  <a:lnTo>
                    <a:pt x="85338" y="21051"/>
                  </a:lnTo>
                  <a:lnTo>
                    <a:pt x="54687" y="53251"/>
                  </a:lnTo>
                  <a:lnTo>
                    <a:pt x="38350" y="91704"/>
                  </a:lnTo>
                  <a:lnTo>
                    <a:pt x="37198" y="130473"/>
                  </a:lnTo>
                  <a:lnTo>
                    <a:pt x="8724" y="144494"/>
                  </a:lnTo>
                  <a:lnTo>
                    <a:pt x="6083" y="147783"/>
                  </a:lnTo>
                  <a:lnTo>
                    <a:pt x="6083" y="154717"/>
                  </a:lnTo>
                  <a:lnTo>
                    <a:pt x="9372" y="157511"/>
                  </a:lnTo>
                  <a:lnTo>
                    <a:pt x="37198" y="156051"/>
                  </a:lnTo>
                  <a:lnTo>
                    <a:pt x="37134" y="244653"/>
                  </a:lnTo>
                  <a:lnTo>
                    <a:pt x="35688" y="284390"/>
                  </a:lnTo>
                  <a:lnTo>
                    <a:pt x="2895" y="311016"/>
                  </a:lnTo>
                  <a:lnTo>
                    <a:pt x="0" y="313810"/>
                  </a:lnTo>
                  <a:lnTo>
                    <a:pt x="0" y="324491"/>
                  </a:lnTo>
                  <a:lnTo>
                    <a:pt x="2933" y="327679"/>
                  </a:lnTo>
                  <a:lnTo>
                    <a:pt x="32397" y="326323"/>
                  </a:lnTo>
                  <a:lnTo>
                    <a:pt x="58039" y="325888"/>
                  </a:lnTo>
                  <a:lnTo>
                    <a:pt x="85462" y="326370"/>
                  </a:lnTo>
                  <a:lnTo>
                    <a:pt x="121526" y="327615"/>
                  </a:lnTo>
                  <a:lnTo>
                    <a:pt x="124421" y="324491"/>
                  </a:lnTo>
                  <a:lnTo>
                    <a:pt x="124421" y="313810"/>
                  </a:lnTo>
                  <a:lnTo>
                    <a:pt x="121488" y="310991"/>
                  </a:lnTo>
                  <a:lnTo>
                    <a:pt x="100088" y="310275"/>
                  </a:lnTo>
                  <a:lnTo>
                    <a:pt x="90030" y="309479"/>
                  </a:lnTo>
                  <a:lnTo>
                    <a:pt x="78651" y="241166"/>
                  </a:lnTo>
                  <a:lnTo>
                    <a:pt x="78651" y="155517"/>
                  </a:lnTo>
                  <a:lnTo>
                    <a:pt x="132981" y="155975"/>
                  </a:lnTo>
                  <a:lnTo>
                    <a:pt x="135978" y="152787"/>
                  </a:lnTo>
                  <a:lnTo>
                    <a:pt x="140322" y="132238"/>
                  </a:lnTo>
                  <a:lnTo>
                    <a:pt x="137071" y="128377"/>
                  </a:lnTo>
                  <a:lnTo>
                    <a:pt x="118978" y="129425"/>
                  </a:lnTo>
                  <a:lnTo>
                    <a:pt x="100863" y="129749"/>
                  </a:lnTo>
                  <a:lnTo>
                    <a:pt x="78651" y="129749"/>
                  </a:lnTo>
                  <a:lnTo>
                    <a:pt x="78651" y="86671"/>
                  </a:lnTo>
                  <a:lnTo>
                    <a:pt x="83705" y="45764"/>
                  </a:lnTo>
                  <a:lnTo>
                    <a:pt x="104444" y="33839"/>
                  </a:lnTo>
                  <a:lnTo>
                    <a:pt x="111899" y="33839"/>
                  </a:lnTo>
                  <a:lnTo>
                    <a:pt x="119629" y="34492"/>
                  </a:lnTo>
                  <a:lnTo>
                    <a:pt x="126896" y="36449"/>
                  </a:lnTo>
                  <a:lnTo>
                    <a:pt x="133675" y="39700"/>
                  </a:lnTo>
                  <a:lnTo>
                    <a:pt x="140804" y="44989"/>
                  </a:lnTo>
                  <a:lnTo>
                    <a:pt x="148285" y="42170"/>
                  </a:lnTo>
                  <a:lnTo>
                    <a:pt x="148539" y="3816"/>
                  </a:lnTo>
                  <a:lnTo>
                    <a:pt x="136342" y="731"/>
                  </a:lnTo>
                  <a:lnTo>
                    <a:pt x="126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335565" y="12396825"/>
              <a:ext cx="1693622" cy="31890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90955" y="12005500"/>
              <a:ext cx="1290631" cy="29172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8003170" y="1587223"/>
            <a:ext cx="7672705" cy="5878195"/>
          </a:xfrm>
          <a:prstGeom prst="rect">
            <a:avLst/>
          </a:prstGeom>
        </p:spPr>
        <p:txBody>
          <a:bodyPr vert="horz" wrap="square" lIns="0" tIns="486409" rIns="0" bIns="0" rtlCol="0">
            <a:spAutoFit/>
          </a:bodyPr>
          <a:lstStyle/>
          <a:p>
            <a:pPr marL="12700" marR="36195">
              <a:lnSpc>
                <a:spcPct val="73200"/>
              </a:lnSpc>
              <a:spcBef>
                <a:spcPts val="3829"/>
              </a:spcBef>
            </a:pPr>
            <a:r>
              <a:rPr sz="11600" b="1" spc="-395" dirty="0">
                <a:solidFill>
                  <a:srgbClr val="FFFFFF"/>
                </a:solidFill>
                <a:latin typeface="Arial"/>
                <a:cs typeface="Arial"/>
              </a:rPr>
              <a:t>Award </a:t>
            </a:r>
            <a:r>
              <a:rPr sz="11600" b="1" spc="-3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600" b="1" spc="-350" dirty="0">
                <a:solidFill>
                  <a:srgbClr val="FFFFFF"/>
                </a:solidFill>
                <a:latin typeface="Arial"/>
                <a:cs typeface="Arial"/>
              </a:rPr>
              <a:t>Celebration</a:t>
            </a:r>
            <a:endParaRPr sz="11600">
              <a:latin typeface="Arial"/>
              <a:cs typeface="Arial"/>
            </a:endParaRPr>
          </a:p>
          <a:p>
            <a:pPr marL="12700" marR="1561465" algn="just">
              <a:lnSpc>
                <a:spcPct val="100000"/>
              </a:lnSpc>
              <a:spcBef>
                <a:spcPts val="6125"/>
              </a:spcBef>
            </a:pPr>
            <a:r>
              <a:rPr sz="4400" b="1" spc="-40" dirty="0">
                <a:solidFill>
                  <a:srgbClr val="FFFFFF"/>
                </a:solidFill>
                <a:latin typeface="Arial"/>
                <a:cs typeface="Arial"/>
              </a:rPr>
              <a:t>Come</a:t>
            </a:r>
            <a:r>
              <a:rPr sz="44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3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4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45" dirty="0">
                <a:solidFill>
                  <a:srgbClr val="FFFFFF"/>
                </a:solidFill>
                <a:latin typeface="Arial"/>
                <a:cs typeface="Arial"/>
              </a:rPr>
              <a:t>congratulate </a:t>
            </a:r>
            <a:r>
              <a:rPr sz="4400" b="1" spc="-1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30" dirty="0">
                <a:solidFill>
                  <a:srgbClr val="FFFFFF"/>
                </a:solidFill>
                <a:latin typeface="Arial"/>
                <a:cs typeface="Arial"/>
              </a:rPr>
              <a:t>our </a:t>
            </a:r>
            <a:r>
              <a:rPr sz="4400" b="1" spc="-45" dirty="0">
                <a:solidFill>
                  <a:srgbClr val="FFFFFF"/>
                </a:solidFill>
                <a:latin typeface="Arial"/>
                <a:cs typeface="Arial"/>
              </a:rPr>
              <a:t>student </a:t>
            </a:r>
            <a:r>
              <a:rPr sz="4400" b="1" spc="-3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4400" b="1" spc="-45" dirty="0">
                <a:solidFill>
                  <a:srgbClr val="FFFFFF"/>
                </a:solidFill>
                <a:latin typeface="Arial"/>
                <a:cs typeface="Arial"/>
              </a:rPr>
              <a:t>faculty </a:t>
            </a:r>
            <a:r>
              <a:rPr sz="4400" b="1" spc="-1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40" dirty="0">
                <a:solidFill>
                  <a:srgbClr val="FFFFFF"/>
                </a:solidFill>
                <a:latin typeface="Arial"/>
                <a:cs typeface="Arial"/>
              </a:rPr>
              <a:t>award</a:t>
            </a:r>
            <a:r>
              <a:rPr sz="4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45" dirty="0">
                <a:solidFill>
                  <a:srgbClr val="FFFFFF"/>
                </a:solidFill>
                <a:latin typeface="Arial"/>
                <a:cs typeface="Arial"/>
              </a:rPr>
              <a:t>winners!</a:t>
            </a:r>
            <a:endParaRPr sz="4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9115" y="10888067"/>
            <a:ext cx="4356100" cy="1942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35"/>
              </a:lnSpc>
            </a:pPr>
            <a:r>
              <a:rPr sz="3200" b="1" spc="-30" dirty="0">
                <a:solidFill>
                  <a:srgbClr val="FFFFFF"/>
                </a:solidFill>
                <a:latin typeface="Arial"/>
                <a:cs typeface="Arial"/>
              </a:rPr>
              <a:t>Thursday,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February</a:t>
            </a:r>
            <a:r>
              <a:rPr sz="3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9:00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11:00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a.m.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11:00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a.m.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1:00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p.m.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Statler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Hall</a:t>
            </a:r>
            <a:r>
              <a:rPr sz="32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Auditorium</a:t>
            </a:r>
            <a:endParaRPr sz="3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03170" y="8072411"/>
            <a:ext cx="7082155" cy="1793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Faculty </a:t>
            </a:r>
            <a:r>
              <a:rPr sz="2900" spc="-45" dirty="0">
                <a:solidFill>
                  <a:srgbClr val="FFFFFF"/>
                </a:solidFill>
                <a:latin typeface="Arial"/>
                <a:cs typeface="Arial"/>
              </a:rPr>
              <a:t>Teaching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Excellence </a:t>
            </a:r>
            <a:r>
              <a:rPr sz="2900" spc="-15" dirty="0">
                <a:solidFill>
                  <a:srgbClr val="FFFFFF"/>
                </a:solidFill>
                <a:latin typeface="Arial"/>
                <a:cs typeface="Arial"/>
              </a:rPr>
              <a:t>Awards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| </a:t>
            </a:r>
            <a:r>
              <a:rPr sz="2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Arial"/>
                <a:cs typeface="Arial"/>
              </a:rPr>
              <a:t>Drown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Prize | KOPF &amp; Banfi Prizes | Merrill </a:t>
            </a:r>
            <a:r>
              <a:rPr sz="2900" spc="-7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Presidential</a:t>
            </a:r>
            <a:r>
              <a:rPr sz="2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Scholars</a:t>
            </a:r>
            <a:r>
              <a:rPr sz="2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2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PIHE</a:t>
            </a:r>
            <a:r>
              <a:rPr sz="2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29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sz="2900" spc="-7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5" dirty="0">
                <a:solidFill>
                  <a:srgbClr val="FFFFFF"/>
                </a:solidFill>
                <a:latin typeface="Arial"/>
                <a:cs typeface="Arial"/>
              </a:rPr>
              <a:t>Competition</a:t>
            </a:r>
            <a:r>
              <a:rPr sz="2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sz="2900" spc="-5" dirty="0">
                <a:solidFill>
                  <a:srgbClr val="FFFFFF"/>
                </a:solidFill>
                <a:latin typeface="Arial"/>
                <a:cs typeface="Arial"/>
              </a:rPr>
              <a:t> and</a:t>
            </a:r>
            <a:r>
              <a:rPr sz="29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FFFF"/>
                </a:solidFill>
                <a:latin typeface="Arial"/>
                <a:cs typeface="Arial"/>
              </a:rPr>
              <a:t>many more!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Faculty and Student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and Student</dc:title>
  <cp:lastModifiedBy>Steven M. Kern</cp:lastModifiedBy>
  <cp:revision>1</cp:revision>
  <dcterms:created xsi:type="dcterms:W3CDTF">2021-11-16T13:36:27Z</dcterms:created>
  <dcterms:modified xsi:type="dcterms:W3CDTF">2021-11-16T13:46:13Z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2021-11-16T00:00:00Z</vt:filetime>
  </property>
</Properties>
</file>