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8288000" cy="13716000"/>
  <p:notesSz cx="18288000" cy="1371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58" d="100"/>
          <a:sy n="58" d="100"/>
        </p:scale>
        <p:origin x="2008" y="2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4251960"/>
            <a:ext cx="15544800" cy="288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7680960"/>
            <a:ext cx="12801600" cy="342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3154680"/>
            <a:ext cx="795528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3154680"/>
            <a:ext cx="795528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8905" y="11636307"/>
            <a:ext cx="7567595" cy="162249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498855" y="11891887"/>
            <a:ext cx="4078604" cy="1824355"/>
          </a:xfrm>
          <a:custGeom>
            <a:avLst/>
            <a:gdLst/>
            <a:ahLst/>
            <a:cxnLst/>
            <a:rect l="l" t="t" r="r" b="b"/>
            <a:pathLst>
              <a:path w="4078604" h="1824355">
                <a:moveTo>
                  <a:pt x="4078434" y="0"/>
                </a:moveTo>
                <a:lnTo>
                  <a:pt x="1209846" y="0"/>
                </a:lnTo>
                <a:lnTo>
                  <a:pt x="1162143" y="4221"/>
                </a:lnTo>
                <a:lnTo>
                  <a:pt x="1116599" y="16523"/>
                </a:lnTo>
                <a:lnTo>
                  <a:pt x="1074155" y="36363"/>
                </a:lnTo>
                <a:lnTo>
                  <a:pt x="1035750" y="63198"/>
                </a:lnTo>
                <a:lnTo>
                  <a:pt x="1002325" y="96487"/>
                </a:lnTo>
                <a:lnTo>
                  <a:pt x="974820" y="135686"/>
                </a:lnTo>
                <a:lnTo>
                  <a:pt x="0" y="1824112"/>
                </a:lnTo>
                <a:lnTo>
                  <a:pt x="1043149" y="1824112"/>
                </a:lnTo>
                <a:lnTo>
                  <a:pt x="1542078" y="959942"/>
                </a:lnTo>
                <a:lnTo>
                  <a:pt x="1560230" y="936341"/>
                </a:lnTo>
                <a:lnTo>
                  <a:pt x="1583480" y="918546"/>
                </a:lnTo>
                <a:lnTo>
                  <a:pt x="1610512" y="907314"/>
                </a:lnTo>
                <a:lnTo>
                  <a:pt x="1640008" y="903401"/>
                </a:lnTo>
                <a:lnTo>
                  <a:pt x="3556857" y="903401"/>
                </a:lnTo>
                <a:lnTo>
                  <a:pt x="4078434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23703" y="9272197"/>
            <a:ext cx="1992630" cy="4444365"/>
          </a:xfrm>
          <a:custGeom>
            <a:avLst/>
            <a:gdLst/>
            <a:ahLst/>
            <a:cxnLst/>
            <a:rect l="l" t="t" r="r" b="b"/>
            <a:pathLst>
              <a:path w="1992629" h="4444365">
                <a:moveTo>
                  <a:pt x="1470647" y="0"/>
                </a:moveTo>
                <a:lnTo>
                  <a:pt x="36347" y="2484285"/>
                </a:lnTo>
                <a:lnTo>
                  <a:pt x="16154" y="2527714"/>
                </a:lnTo>
                <a:lnTo>
                  <a:pt x="4038" y="2573308"/>
                </a:lnTo>
                <a:lnTo>
                  <a:pt x="0" y="2619986"/>
                </a:lnTo>
                <a:lnTo>
                  <a:pt x="4038" y="2666660"/>
                </a:lnTo>
                <a:lnTo>
                  <a:pt x="16154" y="2712254"/>
                </a:lnTo>
                <a:lnTo>
                  <a:pt x="36347" y="2755684"/>
                </a:lnTo>
                <a:lnTo>
                  <a:pt x="1010999" y="4443802"/>
                </a:lnTo>
                <a:lnTo>
                  <a:pt x="1929638" y="4443802"/>
                </a:lnTo>
                <a:lnTo>
                  <a:pt x="1991893" y="4335970"/>
                </a:lnTo>
                <a:lnTo>
                  <a:pt x="1033805" y="2676525"/>
                </a:lnTo>
                <a:lnTo>
                  <a:pt x="1022453" y="2649015"/>
                </a:lnTo>
                <a:lnTo>
                  <a:pt x="1018670" y="2619984"/>
                </a:lnTo>
                <a:lnTo>
                  <a:pt x="1022453" y="2590958"/>
                </a:lnTo>
                <a:lnTo>
                  <a:pt x="1033805" y="2563456"/>
                </a:lnTo>
                <a:lnTo>
                  <a:pt x="1992236" y="903401"/>
                </a:lnTo>
                <a:lnTo>
                  <a:pt x="1470647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505" y="6651650"/>
            <a:ext cx="4537710" cy="2619375"/>
          </a:xfrm>
          <a:custGeom>
            <a:avLst/>
            <a:gdLst/>
            <a:ahLst/>
            <a:cxnLst/>
            <a:rect l="l" t="t" r="r" b="b"/>
            <a:pathLst>
              <a:path w="4537710" h="2619375">
                <a:moveTo>
                  <a:pt x="4537240" y="0"/>
                </a:moveTo>
                <a:lnTo>
                  <a:pt x="1668665" y="0"/>
                </a:lnTo>
                <a:lnTo>
                  <a:pt x="1620953" y="4220"/>
                </a:lnTo>
                <a:lnTo>
                  <a:pt x="1575407" y="16521"/>
                </a:lnTo>
                <a:lnTo>
                  <a:pt x="1532964" y="36361"/>
                </a:lnTo>
                <a:lnTo>
                  <a:pt x="1494563" y="63200"/>
                </a:lnTo>
                <a:lnTo>
                  <a:pt x="1461142" y="96497"/>
                </a:lnTo>
                <a:lnTo>
                  <a:pt x="1433639" y="135712"/>
                </a:lnTo>
                <a:lnTo>
                  <a:pt x="0" y="2618803"/>
                </a:lnTo>
                <a:lnTo>
                  <a:pt x="1043152" y="2618803"/>
                </a:lnTo>
                <a:lnTo>
                  <a:pt x="2000910" y="959929"/>
                </a:lnTo>
                <a:lnTo>
                  <a:pt x="2019053" y="936336"/>
                </a:lnTo>
                <a:lnTo>
                  <a:pt x="2042299" y="918544"/>
                </a:lnTo>
                <a:lnTo>
                  <a:pt x="2069336" y="907313"/>
                </a:lnTo>
                <a:lnTo>
                  <a:pt x="2098852" y="903401"/>
                </a:lnTo>
                <a:lnTo>
                  <a:pt x="4015676" y="903401"/>
                </a:lnTo>
                <a:lnTo>
                  <a:pt x="4537240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673811" y="10174389"/>
            <a:ext cx="4614545" cy="3542029"/>
          </a:xfrm>
          <a:custGeom>
            <a:avLst/>
            <a:gdLst/>
            <a:ahLst/>
            <a:cxnLst/>
            <a:rect l="l" t="t" r="r" b="b"/>
            <a:pathLst>
              <a:path w="4614544" h="3542030">
                <a:moveTo>
                  <a:pt x="1992236" y="903389"/>
                </a:moveTo>
                <a:lnTo>
                  <a:pt x="1470672" y="12"/>
                </a:lnTo>
                <a:lnTo>
                  <a:pt x="36360" y="2484285"/>
                </a:lnTo>
                <a:lnTo>
                  <a:pt x="16154" y="2527719"/>
                </a:lnTo>
                <a:lnTo>
                  <a:pt x="4038" y="2573312"/>
                </a:lnTo>
                <a:lnTo>
                  <a:pt x="0" y="2619997"/>
                </a:lnTo>
                <a:lnTo>
                  <a:pt x="4038" y="2666669"/>
                </a:lnTo>
                <a:lnTo>
                  <a:pt x="16154" y="2712250"/>
                </a:lnTo>
                <a:lnTo>
                  <a:pt x="36360" y="2755671"/>
                </a:lnTo>
                <a:lnTo>
                  <a:pt x="490131" y="3541611"/>
                </a:lnTo>
                <a:lnTo>
                  <a:pt x="1533258" y="3541611"/>
                </a:lnTo>
                <a:lnTo>
                  <a:pt x="1033805" y="2676525"/>
                </a:lnTo>
                <a:lnTo>
                  <a:pt x="1022438" y="2649029"/>
                </a:lnTo>
                <a:lnTo>
                  <a:pt x="1018654" y="2619984"/>
                </a:lnTo>
                <a:lnTo>
                  <a:pt x="1022438" y="2590965"/>
                </a:lnTo>
                <a:lnTo>
                  <a:pt x="1033805" y="2563444"/>
                </a:lnTo>
                <a:lnTo>
                  <a:pt x="1992236" y="903389"/>
                </a:lnTo>
                <a:close/>
              </a:path>
              <a:path w="4614544" h="3542030">
                <a:moveTo>
                  <a:pt x="4614176" y="0"/>
                </a:moveTo>
                <a:lnTo>
                  <a:pt x="3192881" y="0"/>
                </a:lnTo>
                <a:lnTo>
                  <a:pt x="3145167" y="4216"/>
                </a:lnTo>
                <a:lnTo>
                  <a:pt x="3099612" y="16522"/>
                </a:lnTo>
                <a:lnTo>
                  <a:pt x="3057169" y="36360"/>
                </a:lnTo>
                <a:lnTo>
                  <a:pt x="3018764" y="63207"/>
                </a:lnTo>
                <a:lnTo>
                  <a:pt x="2985338" y="96494"/>
                </a:lnTo>
                <a:lnTo>
                  <a:pt x="2957830" y="135712"/>
                </a:lnTo>
                <a:lnTo>
                  <a:pt x="1524190" y="2618803"/>
                </a:lnTo>
                <a:lnTo>
                  <a:pt x="2567343" y="2618803"/>
                </a:lnTo>
                <a:lnTo>
                  <a:pt x="3525101" y="959942"/>
                </a:lnTo>
                <a:lnTo>
                  <a:pt x="3543236" y="936332"/>
                </a:lnTo>
                <a:lnTo>
                  <a:pt x="3566490" y="918540"/>
                </a:lnTo>
                <a:lnTo>
                  <a:pt x="3593528" y="907313"/>
                </a:lnTo>
                <a:lnTo>
                  <a:pt x="3623043" y="903401"/>
                </a:lnTo>
                <a:lnTo>
                  <a:pt x="4614176" y="903401"/>
                </a:lnTo>
                <a:lnTo>
                  <a:pt x="4614176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59668" y="12794080"/>
            <a:ext cx="6567805" cy="922019"/>
          </a:xfrm>
          <a:custGeom>
            <a:avLst/>
            <a:gdLst/>
            <a:ahLst/>
            <a:cxnLst/>
            <a:rect l="l" t="t" r="r" b="b"/>
            <a:pathLst>
              <a:path w="6567805" h="922019">
                <a:moveTo>
                  <a:pt x="6567716" y="0"/>
                </a:moveTo>
                <a:lnTo>
                  <a:pt x="3699141" y="0"/>
                </a:lnTo>
                <a:lnTo>
                  <a:pt x="3651438" y="4219"/>
                </a:lnTo>
                <a:lnTo>
                  <a:pt x="3605894" y="16517"/>
                </a:lnTo>
                <a:lnTo>
                  <a:pt x="3563450" y="36353"/>
                </a:lnTo>
                <a:lnTo>
                  <a:pt x="3525045" y="63187"/>
                </a:lnTo>
                <a:lnTo>
                  <a:pt x="3491620" y="96478"/>
                </a:lnTo>
                <a:lnTo>
                  <a:pt x="3464115" y="135686"/>
                </a:lnTo>
                <a:lnTo>
                  <a:pt x="3010182" y="921919"/>
                </a:lnTo>
                <a:lnTo>
                  <a:pt x="4068363" y="921919"/>
                </a:lnTo>
                <a:lnTo>
                  <a:pt x="4072774" y="918544"/>
                </a:lnTo>
                <a:lnTo>
                  <a:pt x="4099812" y="907313"/>
                </a:lnTo>
                <a:lnTo>
                  <a:pt x="4129328" y="903401"/>
                </a:lnTo>
                <a:lnTo>
                  <a:pt x="6046152" y="903401"/>
                </a:lnTo>
                <a:lnTo>
                  <a:pt x="6567716" y="0"/>
                </a:lnTo>
                <a:close/>
              </a:path>
              <a:path w="6567805" h="922019">
                <a:moveTo>
                  <a:pt x="1043165" y="901115"/>
                </a:moveTo>
                <a:lnTo>
                  <a:pt x="0" y="901115"/>
                </a:lnTo>
                <a:lnTo>
                  <a:pt x="12010" y="921919"/>
                </a:lnTo>
                <a:lnTo>
                  <a:pt x="1055176" y="921919"/>
                </a:lnTo>
                <a:lnTo>
                  <a:pt x="1043165" y="901115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554728" y="0"/>
            <a:ext cx="12618720" cy="10174605"/>
          </a:xfrm>
          <a:custGeom>
            <a:avLst/>
            <a:gdLst/>
            <a:ahLst/>
            <a:cxnLst/>
            <a:rect l="l" t="t" r="r" b="b"/>
            <a:pathLst>
              <a:path w="12618719" h="10174605">
                <a:moveTo>
                  <a:pt x="4539615" y="9272206"/>
                </a:moveTo>
                <a:lnTo>
                  <a:pt x="4018026" y="8368817"/>
                </a:lnTo>
                <a:lnTo>
                  <a:pt x="2099856" y="8368805"/>
                </a:lnTo>
                <a:lnTo>
                  <a:pt x="2085860" y="8367916"/>
                </a:lnTo>
                <a:lnTo>
                  <a:pt x="2072259" y="8365299"/>
                </a:lnTo>
                <a:lnTo>
                  <a:pt x="2059190" y="8361083"/>
                </a:lnTo>
                <a:lnTo>
                  <a:pt x="2046757" y="8355368"/>
                </a:lnTo>
                <a:lnTo>
                  <a:pt x="3470440" y="5889498"/>
                </a:lnTo>
                <a:lnTo>
                  <a:pt x="3490645" y="5846064"/>
                </a:lnTo>
                <a:lnTo>
                  <a:pt x="3502761" y="5800471"/>
                </a:lnTo>
                <a:lnTo>
                  <a:pt x="3506813" y="5753786"/>
                </a:lnTo>
                <a:lnTo>
                  <a:pt x="3502761" y="5707100"/>
                </a:lnTo>
                <a:lnTo>
                  <a:pt x="3490645" y="5661507"/>
                </a:lnTo>
                <a:lnTo>
                  <a:pt x="3470440" y="5618073"/>
                </a:lnTo>
                <a:lnTo>
                  <a:pt x="2036152" y="3133826"/>
                </a:lnTo>
                <a:lnTo>
                  <a:pt x="1514576" y="4037215"/>
                </a:lnTo>
                <a:lnTo>
                  <a:pt x="2472982" y="5697245"/>
                </a:lnTo>
                <a:lnTo>
                  <a:pt x="2484361" y="5724741"/>
                </a:lnTo>
                <a:lnTo>
                  <a:pt x="2488146" y="5753773"/>
                </a:lnTo>
                <a:lnTo>
                  <a:pt x="2484361" y="5782805"/>
                </a:lnTo>
                <a:lnTo>
                  <a:pt x="2472982" y="5810326"/>
                </a:lnTo>
                <a:lnTo>
                  <a:pt x="1515224" y="7469187"/>
                </a:lnTo>
                <a:lnTo>
                  <a:pt x="1043178" y="6651650"/>
                </a:lnTo>
                <a:lnTo>
                  <a:pt x="0" y="6651650"/>
                </a:lnTo>
                <a:lnTo>
                  <a:pt x="1434630" y="9136494"/>
                </a:lnTo>
                <a:lnTo>
                  <a:pt x="1462151" y="9175712"/>
                </a:lnTo>
                <a:lnTo>
                  <a:pt x="1495577" y="9209011"/>
                </a:lnTo>
                <a:lnTo>
                  <a:pt x="1533982" y="9235846"/>
                </a:lnTo>
                <a:lnTo>
                  <a:pt x="1576425" y="9255684"/>
                </a:lnTo>
                <a:lnTo>
                  <a:pt x="1621967" y="9267990"/>
                </a:lnTo>
                <a:lnTo>
                  <a:pt x="1669681" y="9272206"/>
                </a:lnTo>
                <a:lnTo>
                  <a:pt x="4539615" y="9272206"/>
                </a:lnTo>
                <a:close/>
              </a:path>
              <a:path w="12618719" h="10174605">
                <a:moveTo>
                  <a:pt x="12618377" y="6652133"/>
                </a:moveTo>
                <a:lnTo>
                  <a:pt x="9749803" y="6652133"/>
                </a:lnTo>
                <a:lnTo>
                  <a:pt x="9702089" y="6656362"/>
                </a:lnTo>
                <a:lnTo>
                  <a:pt x="9656534" y="6668656"/>
                </a:lnTo>
                <a:lnTo>
                  <a:pt x="9614090" y="6688493"/>
                </a:lnTo>
                <a:lnTo>
                  <a:pt x="9575686" y="6715328"/>
                </a:lnTo>
                <a:lnTo>
                  <a:pt x="9542272" y="6748615"/>
                </a:lnTo>
                <a:lnTo>
                  <a:pt x="9514764" y="6787820"/>
                </a:lnTo>
                <a:lnTo>
                  <a:pt x="8091094" y="9253703"/>
                </a:lnTo>
                <a:lnTo>
                  <a:pt x="8079905" y="9245803"/>
                </a:lnTo>
                <a:lnTo>
                  <a:pt x="8069720" y="9236596"/>
                </a:lnTo>
                <a:lnTo>
                  <a:pt x="8060652" y="9226131"/>
                </a:lnTo>
                <a:lnTo>
                  <a:pt x="8052879" y="9214447"/>
                </a:lnTo>
                <a:lnTo>
                  <a:pt x="7093788" y="7553261"/>
                </a:lnTo>
                <a:lnTo>
                  <a:pt x="7093623" y="7553261"/>
                </a:lnTo>
                <a:lnTo>
                  <a:pt x="7615199" y="6649872"/>
                </a:lnTo>
                <a:lnTo>
                  <a:pt x="6656781" y="4989855"/>
                </a:lnTo>
                <a:lnTo>
                  <a:pt x="6645415" y="4962347"/>
                </a:lnTo>
                <a:lnTo>
                  <a:pt x="6641617" y="4933302"/>
                </a:lnTo>
                <a:lnTo>
                  <a:pt x="6645415" y="4904283"/>
                </a:lnTo>
                <a:lnTo>
                  <a:pt x="6656781" y="4876762"/>
                </a:lnTo>
                <a:lnTo>
                  <a:pt x="7614526" y="3217900"/>
                </a:lnTo>
                <a:lnTo>
                  <a:pt x="8086611" y="4035450"/>
                </a:lnTo>
                <a:lnTo>
                  <a:pt x="9129763" y="4035450"/>
                </a:lnTo>
                <a:lnTo>
                  <a:pt x="8657742" y="3217900"/>
                </a:lnTo>
                <a:lnTo>
                  <a:pt x="7695133" y="1550593"/>
                </a:lnTo>
                <a:lnTo>
                  <a:pt x="7667625" y="1511376"/>
                </a:lnTo>
                <a:lnTo>
                  <a:pt x="7634198" y="1478089"/>
                </a:lnTo>
                <a:lnTo>
                  <a:pt x="7595794" y="1451254"/>
                </a:lnTo>
                <a:lnTo>
                  <a:pt x="7553350" y="1431417"/>
                </a:lnTo>
                <a:lnTo>
                  <a:pt x="7507808" y="1419110"/>
                </a:lnTo>
                <a:lnTo>
                  <a:pt x="7460107" y="1414894"/>
                </a:lnTo>
                <a:lnTo>
                  <a:pt x="4590212" y="1414881"/>
                </a:lnTo>
                <a:lnTo>
                  <a:pt x="5407088" y="0"/>
                </a:lnTo>
                <a:lnTo>
                  <a:pt x="4363923" y="0"/>
                </a:lnTo>
                <a:lnTo>
                  <a:pt x="3547046" y="1414881"/>
                </a:lnTo>
                <a:lnTo>
                  <a:pt x="4590173" y="1414894"/>
                </a:lnTo>
                <a:lnTo>
                  <a:pt x="5111762" y="2318283"/>
                </a:lnTo>
                <a:lnTo>
                  <a:pt x="7029932" y="2318283"/>
                </a:lnTo>
                <a:lnTo>
                  <a:pt x="7043915" y="2319172"/>
                </a:lnTo>
                <a:lnTo>
                  <a:pt x="7057504" y="2321788"/>
                </a:lnTo>
                <a:lnTo>
                  <a:pt x="7070572" y="2326005"/>
                </a:lnTo>
                <a:lnTo>
                  <a:pt x="7083006" y="2331732"/>
                </a:lnTo>
                <a:lnTo>
                  <a:pt x="5659348" y="4797615"/>
                </a:lnTo>
                <a:lnTo>
                  <a:pt x="5639143" y="4841037"/>
                </a:lnTo>
                <a:lnTo>
                  <a:pt x="5627014" y="4886630"/>
                </a:lnTo>
                <a:lnTo>
                  <a:pt x="5622976" y="4933315"/>
                </a:lnTo>
                <a:lnTo>
                  <a:pt x="5627014" y="4979987"/>
                </a:lnTo>
                <a:lnTo>
                  <a:pt x="5639143" y="5025580"/>
                </a:lnTo>
                <a:lnTo>
                  <a:pt x="5659348" y="5069014"/>
                </a:lnTo>
                <a:lnTo>
                  <a:pt x="7093610" y="7553261"/>
                </a:lnTo>
                <a:lnTo>
                  <a:pt x="6050648" y="7553261"/>
                </a:lnTo>
                <a:lnTo>
                  <a:pt x="7485608" y="10038690"/>
                </a:lnTo>
                <a:lnTo>
                  <a:pt x="7513117" y="10077907"/>
                </a:lnTo>
                <a:lnTo>
                  <a:pt x="7546543" y="10111194"/>
                </a:lnTo>
                <a:lnTo>
                  <a:pt x="7584948" y="10138029"/>
                </a:lnTo>
                <a:lnTo>
                  <a:pt x="7627391" y="10157866"/>
                </a:lnTo>
                <a:lnTo>
                  <a:pt x="7672946" y="10170160"/>
                </a:lnTo>
                <a:lnTo>
                  <a:pt x="7720660" y="10174376"/>
                </a:lnTo>
                <a:lnTo>
                  <a:pt x="10589920" y="10174376"/>
                </a:lnTo>
                <a:lnTo>
                  <a:pt x="10068331" y="9271000"/>
                </a:lnTo>
                <a:lnTo>
                  <a:pt x="9124277" y="9270936"/>
                </a:lnTo>
                <a:lnTo>
                  <a:pt x="10082035" y="7612050"/>
                </a:lnTo>
                <a:lnTo>
                  <a:pt x="10100170" y="7588466"/>
                </a:lnTo>
                <a:lnTo>
                  <a:pt x="10123424" y="7570673"/>
                </a:lnTo>
                <a:lnTo>
                  <a:pt x="10150462" y="7559434"/>
                </a:lnTo>
                <a:lnTo>
                  <a:pt x="10179977" y="7555509"/>
                </a:lnTo>
                <a:lnTo>
                  <a:pt x="12096788" y="7555509"/>
                </a:lnTo>
                <a:lnTo>
                  <a:pt x="12618377" y="6652133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7219517" y="4729044"/>
            <a:ext cx="1068705" cy="3846829"/>
          </a:xfrm>
          <a:custGeom>
            <a:avLst/>
            <a:gdLst/>
            <a:ahLst/>
            <a:cxnLst/>
            <a:rect l="l" t="t" r="r" b="b"/>
            <a:pathLst>
              <a:path w="1068705" h="3846829">
                <a:moveTo>
                  <a:pt x="1068481" y="0"/>
                </a:moveTo>
                <a:lnTo>
                  <a:pt x="36366" y="1787679"/>
                </a:lnTo>
                <a:lnTo>
                  <a:pt x="16162" y="1831108"/>
                </a:lnTo>
                <a:lnTo>
                  <a:pt x="4040" y="1876702"/>
                </a:lnTo>
                <a:lnTo>
                  <a:pt x="0" y="1923380"/>
                </a:lnTo>
                <a:lnTo>
                  <a:pt x="4040" y="1970055"/>
                </a:lnTo>
                <a:lnTo>
                  <a:pt x="16162" y="2015649"/>
                </a:lnTo>
                <a:lnTo>
                  <a:pt x="36366" y="2059078"/>
                </a:lnTo>
                <a:lnTo>
                  <a:pt x="1068481" y="3846756"/>
                </a:lnTo>
                <a:lnTo>
                  <a:pt x="1068481" y="2039980"/>
                </a:lnTo>
                <a:lnTo>
                  <a:pt x="1033811" y="1979932"/>
                </a:lnTo>
                <a:lnTo>
                  <a:pt x="1022453" y="1952415"/>
                </a:lnTo>
                <a:lnTo>
                  <a:pt x="1018667" y="1923379"/>
                </a:lnTo>
                <a:lnTo>
                  <a:pt x="1022453" y="1894348"/>
                </a:lnTo>
                <a:lnTo>
                  <a:pt x="1033811" y="1866838"/>
                </a:lnTo>
                <a:lnTo>
                  <a:pt x="1068481" y="1806787"/>
                </a:lnTo>
                <a:lnTo>
                  <a:pt x="1068481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53513" y="515026"/>
            <a:ext cx="4537710" cy="2619375"/>
          </a:xfrm>
          <a:custGeom>
            <a:avLst/>
            <a:gdLst/>
            <a:ahLst/>
            <a:cxnLst/>
            <a:rect l="l" t="t" r="r" b="b"/>
            <a:pathLst>
              <a:path w="4537709" h="2619375">
                <a:moveTo>
                  <a:pt x="1043152" y="0"/>
                </a:moveTo>
                <a:lnTo>
                  <a:pt x="0" y="0"/>
                </a:lnTo>
                <a:lnTo>
                  <a:pt x="1433639" y="2483091"/>
                </a:lnTo>
                <a:lnTo>
                  <a:pt x="1461143" y="2522301"/>
                </a:lnTo>
                <a:lnTo>
                  <a:pt x="1494566" y="2555597"/>
                </a:lnTo>
                <a:lnTo>
                  <a:pt x="1532969" y="2582437"/>
                </a:lnTo>
                <a:lnTo>
                  <a:pt x="1575412" y="2602279"/>
                </a:lnTo>
                <a:lnTo>
                  <a:pt x="1620958" y="2614582"/>
                </a:lnTo>
                <a:lnTo>
                  <a:pt x="1668665" y="2618803"/>
                </a:lnTo>
                <a:lnTo>
                  <a:pt x="4537240" y="2618778"/>
                </a:lnTo>
                <a:lnTo>
                  <a:pt x="4015676" y="1715401"/>
                </a:lnTo>
                <a:lnTo>
                  <a:pt x="2098827" y="1715401"/>
                </a:lnTo>
                <a:lnTo>
                  <a:pt x="2069331" y="1711485"/>
                </a:lnTo>
                <a:lnTo>
                  <a:pt x="2042301" y="1700247"/>
                </a:lnTo>
                <a:lnTo>
                  <a:pt x="2019054" y="1682451"/>
                </a:lnTo>
                <a:lnTo>
                  <a:pt x="2000910" y="1658861"/>
                </a:lnTo>
                <a:lnTo>
                  <a:pt x="1043152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54370" y="7961915"/>
            <a:ext cx="1992630" cy="5239385"/>
          </a:xfrm>
          <a:custGeom>
            <a:avLst/>
            <a:gdLst/>
            <a:ahLst/>
            <a:cxnLst/>
            <a:rect l="l" t="t" r="r" b="b"/>
            <a:pathLst>
              <a:path w="1992630" h="5239384">
                <a:moveTo>
                  <a:pt x="1470640" y="0"/>
                </a:moveTo>
                <a:lnTo>
                  <a:pt x="36366" y="2484285"/>
                </a:lnTo>
                <a:lnTo>
                  <a:pt x="16162" y="2527714"/>
                </a:lnTo>
                <a:lnTo>
                  <a:pt x="4040" y="2573308"/>
                </a:lnTo>
                <a:lnTo>
                  <a:pt x="0" y="2619984"/>
                </a:lnTo>
                <a:lnTo>
                  <a:pt x="4040" y="2666660"/>
                </a:lnTo>
                <a:lnTo>
                  <a:pt x="16162" y="2712254"/>
                </a:lnTo>
                <a:lnTo>
                  <a:pt x="36366" y="2755684"/>
                </a:lnTo>
                <a:lnTo>
                  <a:pt x="1470323" y="5239372"/>
                </a:lnTo>
                <a:lnTo>
                  <a:pt x="1991887" y="4335995"/>
                </a:lnTo>
                <a:lnTo>
                  <a:pt x="1033799" y="2676537"/>
                </a:lnTo>
                <a:lnTo>
                  <a:pt x="1022447" y="2649021"/>
                </a:lnTo>
                <a:lnTo>
                  <a:pt x="1018663" y="2619987"/>
                </a:lnTo>
                <a:lnTo>
                  <a:pt x="1022447" y="2590959"/>
                </a:lnTo>
                <a:lnTo>
                  <a:pt x="1033799" y="2563456"/>
                </a:lnTo>
                <a:lnTo>
                  <a:pt x="1992229" y="903401"/>
                </a:lnTo>
                <a:lnTo>
                  <a:pt x="1470640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6399470" y="975130"/>
            <a:ext cx="1889125" cy="5239385"/>
          </a:xfrm>
          <a:custGeom>
            <a:avLst/>
            <a:gdLst/>
            <a:ahLst/>
            <a:cxnLst/>
            <a:rect l="l" t="t" r="r" b="b"/>
            <a:pathLst>
              <a:path w="1889125" h="5239385">
                <a:moveTo>
                  <a:pt x="521563" y="0"/>
                </a:moveTo>
                <a:lnTo>
                  <a:pt x="0" y="903376"/>
                </a:lnTo>
                <a:lnTo>
                  <a:pt x="958430" y="2563431"/>
                </a:lnTo>
                <a:lnTo>
                  <a:pt x="969796" y="2590942"/>
                </a:lnTo>
                <a:lnTo>
                  <a:pt x="973585" y="2619978"/>
                </a:lnTo>
                <a:lnTo>
                  <a:pt x="969796" y="2649013"/>
                </a:lnTo>
                <a:lnTo>
                  <a:pt x="958430" y="2676525"/>
                </a:lnTo>
                <a:lnTo>
                  <a:pt x="342" y="4335970"/>
                </a:lnTo>
                <a:lnTo>
                  <a:pt x="521919" y="5239346"/>
                </a:lnTo>
                <a:lnTo>
                  <a:pt x="1888529" y="2872331"/>
                </a:lnTo>
                <a:lnTo>
                  <a:pt x="1888529" y="2367625"/>
                </a:lnTo>
                <a:lnTo>
                  <a:pt x="521563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0"/>
            <a:ext cx="18288000" cy="7829550"/>
          </a:xfrm>
          <a:custGeom>
            <a:avLst/>
            <a:gdLst/>
            <a:ahLst/>
            <a:cxnLst/>
            <a:rect l="l" t="t" r="r" b="b"/>
            <a:pathLst>
              <a:path w="18288000" h="7829550">
                <a:moveTo>
                  <a:pt x="0" y="7829550"/>
                </a:moveTo>
                <a:lnTo>
                  <a:pt x="18288000" y="7829550"/>
                </a:lnTo>
                <a:lnTo>
                  <a:pt x="18288000" y="0"/>
                </a:lnTo>
                <a:lnTo>
                  <a:pt x="0" y="0"/>
                </a:lnTo>
                <a:lnTo>
                  <a:pt x="0" y="7829550"/>
                </a:lnTo>
                <a:close/>
              </a:path>
            </a:pathLst>
          </a:custGeom>
          <a:solidFill>
            <a:srgbClr val="C41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522412" y="1436686"/>
            <a:ext cx="15217775" cy="4044950"/>
          </a:xfrm>
          <a:custGeom>
            <a:avLst/>
            <a:gdLst/>
            <a:ahLst/>
            <a:cxnLst/>
            <a:rect l="l" t="t" r="r" b="b"/>
            <a:pathLst>
              <a:path w="15217775" h="4044950">
                <a:moveTo>
                  <a:pt x="4044950" y="0"/>
                </a:moveTo>
                <a:lnTo>
                  <a:pt x="0" y="0"/>
                </a:lnTo>
                <a:lnTo>
                  <a:pt x="0" y="4044950"/>
                </a:lnTo>
                <a:lnTo>
                  <a:pt x="4044950" y="4044950"/>
                </a:lnTo>
                <a:lnTo>
                  <a:pt x="4044950" y="0"/>
                </a:lnTo>
                <a:close/>
              </a:path>
              <a:path w="15217775" h="4044950">
                <a:moveTo>
                  <a:pt x="9631362" y="0"/>
                </a:moveTo>
                <a:lnTo>
                  <a:pt x="5586412" y="0"/>
                </a:lnTo>
                <a:lnTo>
                  <a:pt x="5586412" y="4044950"/>
                </a:lnTo>
                <a:lnTo>
                  <a:pt x="9631362" y="4044950"/>
                </a:lnTo>
                <a:lnTo>
                  <a:pt x="9631362" y="0"/>
                </a:lnTo>
                <a:close/>
              </a:path>
              <a:path w="15217775" h="4044950">
                <a:moveTo>
                  <a:pt x="15217775" y="0"/>
                </a:moveTo>
                <a:lnTo>
                  <a:pt x="11172825" y="0"/>
                </a:lnTo>
                <a:lnTo>
                  <a:pt x="11172825" y="4044950"/>
                </a:lnTo>
                <a:lnTo>
                  <a:pt x="15217775" y="4044950"/>
                </a:lnTo>
                <a:lnTo>
                  <a:pt x="152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42870" y="761723"/>
            <a:ext cx="5425440" cy="802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3154680"/>
            <a:ext cx="1645920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12755880"/>
            <a:ext cx="585216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12755880"/>
            <a:ext cx="420624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12755880"/>
            <a:ext cx="420624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32587" y="5234672"/>
            <a:ext cx="5055870" cy="4977130"/>
          </a:xfrm>
          <a:custGeom>
            <a:avLst/>
            <a:gdLst/>
            <a:ahLst/>
            <a:cxnLst/>
            <a:rect l="l" t="t" r="r" b="b"/>
            <a:pathLst>
              <a:path w="5055869" h="4977130">
                <a:moveTo>
                  <a:pt x="2646705" y="1957705"/>
                </a:moveTo>
                <a:lnTo>
                  <a:pt x="2638818" y="1909229"/>
                </a:lnTo>
                <a:lnTo>
                  <a:pt x="2622804" y="1863178"/>
                </a:lnTo>
                <a:lnTo>
                  <a:pt x="2599105" y="1820557"/>
                </a:lnTo>
                <a:lnTo>
                  <a:pt x="2568206" y="1782394"/>
                </a:lnTo>
                <a:lnTo>
                  <a:pt x="2530538" y="1749729"/>
                </a:lnTo>
                <a:lnTo>
                  <a:pt x="111137" y="0"/>
                </a:lnTo>
                <a:lnTo>
                  <a:pt x="0" y="1080071"/>
                </a:lnTo>
                <a:lnTo>
                  <a:pt x="1616684" y="2249284"/>
                </a:lnTo>
                <a:lnTo>
                  <a:pt x="1639176" y="2270582"/>
                </a:lnTo>
                <a:lnTo>
                  <a:pt x="1655114" y="2296541"/>
                </a:lnTo>
                <a:lnTo>
                  <a:pt x="1663877" y="2325725"/>
                </a:lnTo>
                <a:lnTo>
                  <a:pt x="1664792" y="2356701"/>
                </a:lnTo>
                <a:lnTo>
                  <a:pt x="1460639" y="4340669"/>
                </a:lnTo>
                <a:lnTo>
                  <a:pt x="2340432" y="4976965"/>
                </a:lnTo>
                <a:lnTo>
                  <a:pt x="2645994" y="2007552"/>
                </a:lnTo>
                <a:lnTo>
                  <a:pt x="2646705" y="1957705"/>
                </a:lnTo>
                <a:close/>
              </a:path>
              <a:path w="5055869" h="4977130">
                <a:moveTo>
                  <a:pt x="5055413" y="773404"/>
                </a:moveTo>
                <a:lnTo>
                  <a:pt x="2666758" y="1843151"/>
                </a:lnTo>
                <a:lnTo>
                  <a:pt x="3546564" y="2479433"/>
                </a:lnTo>
                <a:lnTo>
                  <a:pt x="5055413" y="1803704"/>
                </a:lnTo>
                <a:lnTo>
                  <a:pt x="5055413" y="773404"/>
                </a:lnTo>
                <a:close/>
              </a:path>
            </a:pathLst>
          </a:custGeom>
          <a:solidFill>
            <a:srgbClr val="221E1F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41253" y="31733"/>
            <a:ext cx="1746885" cy="1418590"/>
          </a:xfrm>
          <a:custGeom>
            <a:avLst/>
            <a:gdLst/>
            <a:ahLst/>
            <a:cxnLst/>
            <a:rect l="l" t="t" r="r" b="b"/>
            <a:pathLst>
              <a:path w="1746884" h="1418590">
                <a:moveTo>
                  <a:pt x="1746746" y="0"/>
                </a:moveTo>
                <a:lnTo>
                  <a:pt x="0" y="782269"/>
                </a:lnTo>
                <a:lnTo>
                  <a:pt x="879792" y="1418564"/>
                </a:lnTo>
                <a:lnTo>
                  <a:pt x="1746746" y="1030304"/>
                </a:lnTo>
                <a:lnTo>
                  <a:pt x="1746746" y="0"/>
                </a:lnTo>
                <a:close/>
              </a:path>
            </a:pathLst>
          </a:custGeom>
          <a:solidFill>
            <a:srgbClr val="221E1F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49328" y="8570645"/>
            <a:ext cx="11309350" cy="5072380"/>
          </a:xfrm>
          <a:custGeom>
            <a:avLst/>
            <a:gdLst/>
            <a:ahLst/>
            <a:cxnLst/>
            <a:rect l="l" t="t" r="r" b="b"/>
            <a:pathLst>
              <a:path w="11309350" h="5072380">
                <a:moveTo>
                  <a:pt x="3194202" y="2605417"/>
                </a:moveTo>
                <a:lnTo>
                  <a:pt x="2162276" y="1859127"/>
                </a:lnTo>
                <a:lnTo>
                  <a:pt x="775957" y="856526"/>
                </a:lnTo>
                <a:lnTo>
                  <a:pt x="733145" y="830986"/>
                </a:lnTo>
                <a:lnTo>
                  <a:pt x="687222" y="813587"/>
                </a:lnTo>
                <a:lnTo>
                  <a:pt x="639318" y="804430"/>
                </a:lnTo>
                <a:lnTo>
                  <a:pt x="590550" y="803630"/>
                </a:lnTo>
                <a:lnTo>
                  <a:pt x="542048" y="811326"/>
                </a:lnTo>
                <a:lnTo>
                  <a:pt x="494931" y="827608"/>
                </a:lnTo>
                <a:lnTo>
                  <a:pt x="0" y="1049261"/>
                </a:lnTo>
                <a:lnTo>
                  <a:pt x="384340" y="1907451"/>
                </a:lnTo>
                <a:lnTo>
                  <a:pt x="470636" y="1868792"/>
                </a:lnTo>
                <a:lnTo>
                  <a:pt x="500329" y="1859953"/>
                </a:lnTo>
                <a:lnTo>
                  <a:pt x="530796" y="1859127"/>
                </a:lnTo>
                <a:lnTo>
                  <a:pt x="560451" y="1866138"/>
                </a:lnTo>
                <a:lnTo>
                  <a:pt x="587730" y="1880831"/>
                </a:lnTo>
                <a:lnTo>
                  <a:pt x="2203272" y="3049206"/>
                </a:lnTo>
                <a:lnTo>
                  <a:pt x="3194202" y="2605417"/>
                </a:lnTo>
                <a:close/>
              </a:path>
              <a:path w="11309350" h="5072380">
                <a:moveTo>
                  <a:pt x="4666513" y="2052637"/>
                </a:moveTo>
                <a:lnTo>
                  <a:pt x="4658626" y="2004174"/>
                </a:lnTo>
                <a:lnTo>
                  <a:pt x="4642612" y="1958111"/>
                </a:lnTo>
                <a:lnTo>
                  <a:pt x="4618914" y="1915490"/>
                </a:lnTo>
                <a:lnTo>
                  <a:pt x="4588002" y="1877339"/>
                </a:lnTo>
                <a:lnTo>
                  <a:pt x="4550346" y="1844687"/>
                </a:lnTo>
                <a:lnTo>
                  <a:pt x="2130958" y="94945"/>
                </a:lnTo>
                <a:lnTo>
                  <a:pt x="2019820" y="1175004"/>
                </a:lnTo>
                <a:lnTo>
                  <a:pt x="3636505" y="2344216"/>
                </a:lnTo>
                <a:lnTo>
                  <a:pt x="3658997" y="2365514"/>
                </a:lnTo>
                <a:lnTo>
                  <a:pt x="3674948" y="2391486"/>
                </a:lnTo>
                <a:lnTo>
                  <a:pt x="3683698" y="2420670"/>
                </a:lnTo>
                <a:lnTo>
                  <a:pt x="3684613" y="2451633"/>
                </a:lnTo>
                <a:lnTo>
                  <a:pt x="3480460" y="4435614"/>
                </a:lnTo>
                <a:lnTo>
                  <a:pt x="4360253" y="5071897"/>
                </a:lnTo>
                <a:lnTo>
                  <a:pt x="4665802" y="2102485"/>
                </a:lnTo>
                <a:lnTo>
                  <a:pt x="4666513" y="2052637"/>
                </a:lnTo>
                <a:close/>
              </a:path>
              <a:path w="11309350" h="5072380">
                <a:moveTo>
                  <a:pt x="11308906" y="0"/>
                </a:moveTo>
                <a:lnTo>
                  <a:pt x="10317963" y="443801"/>
                </a:lnTo>
                <a:lnTo>
                  <a:pt x="10113607" y="2429865"/>
                </a:lnTo>
                <a:lnTo>
                  <a:pt x="10111194" y="2444254"/>
                </a:lnTo>
                <a:lnTo>
                  <a:pt x="10107041" y="2458059"/>
                </a:lnTo>
                <a:lnTo>
                  <a:pt x="10101275" y="2471140"/>
                </a:lnTo>
                <a:lnTo>
                  <a:pt x="10094023" y="2483396"/>
                </a:lnTo>
                <a:lnTo>
                  <a:pt x="9078887" y="1749234"/>
                </a:lnTo>
                <a:lnTo>
                  <a:pt x="7692555" y="746620"/>
                </a:lnTo>
                <a:lnTo>
                  <a:pt x="7649756" y="721080"/>
                </a:lnTo>
                <a:lnTo>
                  <a:pt x="7603833" y="703668"/>
                </a:lnTo>
                <a:lnTo>
                  <a:pt x="7555941" y="694524"/>
                </a:lnTo>
                <a:lnTo>
                  <a:pt x="7507186" y="693737"/>
                </a:lnTo>
                <a:lnTo>
                  <a:pt x="7458684" y="701433"/>
                </a:lnTo>
                <a:lnTo>
                  <a:pt x="7411567" y="717715"/>
                </a:lnTo>
                <a:lnTo>
                  <a:pt x="4686579" y="1938083"/>
                </a:lnTo>
                <a:lnTo>
                  <a:pt x="5566372" y="2574366"/>
                </a:lnTo>
                <a:lnTo>
                  <a:pt x="7387247" y="1758899"/>
                </a:lnTo>
                <a:lnTo>
                  <a:pt x="7416952" y="1750060"/>
                </a:lnTo>
                <a:lnTo>
                  <a:pt x="7447420" y="1749234"/>
                </a:lnTo>
                <a:lnTo>
                  <a:pt x="7477074" y="1756244"/>
                </a:lnTo>
                <a:lnTo>
                  <a:pt x="7504354" y="1770938"/>
                </a:lnTo>
                <a:lnTo>
                  <a:pt x="9119883" y="2939313"/>
                </a:lnTo>
                <a:lnTo>
                  <a:pt x="8223097" y="3341001"/>
                </a:lnTo>
                <a:lnTo>
                  <a:pt x="8111972" y="4421048"/>
                </a:lnTo>
                <a:lnTo>
                  <a:pt x="10837647" y="3200374"/>
                </a:lnTo>
                <a:lnTo>
                  <a:pt x="10881144" y="3176092"/>
                </a:lnTo>
                <a:lnTo>
                  <a:pt x="10919181" y="3145028"/>
                </a:lnTo>
                <a:lnTo>
                  <a:pt x="10951058" y="3108134"/>
                </a:lnTo>
                <a:lnTo>
                  <a:pt x="10976115" y="3066300"/>
                </a:lnTo>
                <a:lnTo>
                  <a:pt x="10993704" y="3020453"/>
                </a:lnTo>
                <a:lnTo>
                  <a:pt x="11003153" y="2971495"/>
                </a:lnTo>
                <a:lnTo>
                  <a:pt x="11053382" y="2483396"/>
                </a:lnTo>
                <a:lnTo>
                  <a:pt x="11308906" y="0"/>
                </a:lnTo>
                <a:close/>
              </a:path>
            </a:pathLst>
          </a:custGeom>
          <a:solidFill>
            <a:srgbClr val="221E1F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04116" y="0"/>
            <a:ext cx="3737610" cy="5234940"/>
          </a:xfrm>
          <a:custGeom>
            <a:avLst/>
            <a:gdLst/>
            <a:ahLst/>
            <a:cxnLst/>
            <a:rect l="l" t="t" r="r" b="b"/>
            <a:pathLst>
              <a:path w="3737609" h="5234940">
                <a:moveTo>
                  <a:pt x="1080643" y="0"/>
                </a:moveTo>
                <a:lnTo>
                  <a:pt x="135365" y="0"/>
                </a:lnTo>
                <a:lnTo>
                  <a:pt x="710" y="1308581"/>
                </a:lnTo>
                <a:lnTo>
                  <a:pt x="0" y="1358435"/>
                </a:lnTo>
                <a:lnTo>
                  <a:pt x="7885" y="1406909"/>
                </a:lnTo>
                <a:lnTo>
                  <a:pt x="23907" y="1452972"/>
                </a:lnTo>
                <a:lnTo>
                  <a:pt x="47603" y="1495596"/>
                </a:lnTo>
                <a:lnTo>
                  <a:pt x="78514" y="1533754"/>
                </a:lnTo>
                <a:lnTo>
                  <a:pt x="116179" y="1566416"/>
                </a:lnTo>
                <a:lnTo>
                  <a:pt x="2517660" y="3303192"/>
                </a:lnTo>
                <a:lnTo>
                  <a:pt x="2508278" y="3313908"/>
                </a:lnTo>
                <a:lnTo>
                  <a:pt x="2497648" y="3323474"/>
                </a:lnTo>
                <a:lnTo>
                  <a:pt x="2485841" y="3331735"/>
                </a:lnTo>
                <a:lnTo>
                  <a:pt x="2472930" y="3338536"/>
                </a:lnTo>
                <a:lnTo>
                  <a:pt x="650785" y="4154600"/>
                </a:lnTo>
                <a:lnTo>
                  <a:pt x="539635" y="5234659"/>
                </a:lnTo>
                <a:lnTo>
                  <a:pt x="3265893" y="4013706"/>
                </a:lnTo>
                <a:lnTo>
                  <a:pt x="3309423" y="3989400"/>
                </a:lnTo>
                <a:lnTo>
                  <a:pt x="3347460" y="3958340"/>
                </a:lnTo>
                <a:lnTo>
                  <a:pt x="3379342" y="3921437"/>
                </a:lnTo>
                <a:lnTo>
                  <a:pt x="3404409" y="3879605"/>
                </a:lnTo>
                <a:lnTo>
                  <a:pt x="3421998" y="3833756"/>
                </a:lnTo>
                <a:lnTo>
                  <a:pt x="3431450" y="3784801"/>
                </a:lnTo>
                <a:lnTo>
                  <a:pt x="3590897" y="2235236"/>
                </a:lnTo>
                <a:lnTo>
                  <a:pt x="2645574" y="2235236"/>
                </a:lnTo>
                <a:lnTo>
                  <a:pt x="1030033" y="1066861"/>
                </a:lnTo>
                <a:lnTo>
                  <a:pt x="1007521" y="1045566"/>
                </a:lnTo>
                <a:lnTo>
                  <a:pt x="991567" y="1019602"/>
                </a:lnTo>
                <a:lnTo>
                  <a:pt x="982819" y="990413"/>
                </a:lnTo>
                <a:lnTo>
                  <a:pt x="981925" y="959445"/>
                </a:lnTo>
                <a:lnTo>
                  <a:pt x="1080643" y="0"/>
                </a:lnTo>
                <a:close/>
              </a:path>
              <a:path w="3737609" h="5234940">
                <a:moveTo>
                  <a:pt x="3737139" y="814004"/>
                </a:moveTo>
                <a:lnTo>
                  <a:pt x="2746196" y="1257806"/>
                </a:lnTo>
                <a:lnTo>
                  <a:pt x="2645574" y="2235236"/>
                </a:lnTo>
                <a:lnTo>
                  <a:pt x="3590897" y="2235236"/>
                </a:lnTo>
                <a:lnTo>
                  <a:pt x="3737139" y="814004"/>
                </a:lnTo>
                <a:close/>
              </a:path>
            </a:pathLst>
          </a:custGeom>
          <a:solidFill>
            <a:srgbClr val="221E1F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1177270" cy="13716000"/>
            <a:chOff x="0" y="0"/>
            <a:chExt cx="11177270" cy="13716000"/>
          </a:xfrm>
        </p:grpSpPr>
        <p:sp>
          <p:nvSpPr>
            <p:cNvPr id="7" name="object 7"/>
            <p:cNvSpPr/>
            <p:nvPr/>
          </p:nvSpPr>
          <p:spPr>
            <a:xfrm>
              <a:off x="2528735" y="12"/>
              <a:ext cx="8648700" cy="8665845"/>
            </a:xfrm>
            <a:custGeom>
              <a:avLst/>
              <a:gdLst/>
              <a:ahLst/>
              <a:cxnLst/>
              <a:rect l="l" t="t" r="r" b="b"/>
              <a:pathLst>
                <a:path w="8648700" h="8665845">
                  <a:moveTo>
                    <a:pt x="2005926" y="6297219"/>
                  </a:moveTo>
                  <a:lnTo>
                    <a:pt x="1998052" y="6248743"/>
                  </a:lnTo>
                  <a:lnTo>
                    <a:pt x="1982025" y="6202692"/>
                  </a:lnTo>
                  <a:lnTo>
                    <a:pt x="1958327" y="6160071"/>
                  </a:lnTo>
                  <a:lnTo>
                    <a:pt x="1927415" y="6121908"/>
                  </a:lnTo>
                  <a:lnTo>
                    <a:pt x="1889760" y="6089256"/>
                  </a:lnTo>
                  <a:lnTo>
                    <a:pt x="1667395" y="5928436"/>
                  </a:lnTo>
                  <a:lnTo>
                    <a:pt x="1977136" y="6620053"/>
                  </a:lnTo>
                  <a:lnTo>
                    <a:pt x="2005228" y="6347066"/>
                  </a:lnTo>
                  <a:lnTo>
                    <a:pt x="2005926" y="6297219"/>
                  </a:lnTo>
                  <a:close/>
                </a:path>
                <a:path w="8648700" h="8665845">
                  <a:moveTo>
                    <a:pt x="2190064" y="4579772"/>
                  </a:moveTo>
                  <a:lnTo>
                    <a:pt x="573963" y="3410991"/>
                  </a:lnTo>
                  <a:lnTo>
                    <a:pt x="535508" y="3363722"/>
                  </a:lnTo>
                  <a:lnTo>
                    <a:pt x="525843" y="3303562"/>
                  </a:lnTo>
                  <a:lnTo>
                    <a:pt x="669721" y="1905342"/>
                  </a:lnTo>
                  <a:lnTo>
                    <a:pt x="0" y="2205266"/>
                  </a:lnTo>
                  <a:lnTo>
                    <a:pt x="1292326" y="5090947"/>
                  </a:lnTo>
                  <a:lnTo>
                    <a:pt x="2078926" y="5659818"/>
                  </a:lnTo>
                  <a:lnTo>
                    <a:pt x="2190064" y="4579772"/>
                  </a:lnTo>
                  <a:close/>
                </a:path>
                <a:path w="8648700" h="8665845">
                  <a:moveTo>
                    <a:pt x="8648319" y="4244581"/>
                  </a:moveTo>
                  <a:lnTo>
                    <a:pt x="7657554" y="4688306"/>
                  </a:lnTo>
                  <a:lnTo>
                    <a:pt x="7963167" y="1718221"/>
                  </a:lnTo>
                  <a:lnTo>
                    <a:pt x="7963890" y="1668373"/>
                  </a:lnTo>
                  <a:lnTo>
                    <a:pt x="7956004" y="1619897"/>
                  </a:lnTo>
                  <a:lnTo>
                    <a:pt x="7939989" y="1573834"/>
                  </a:lnTo>
                  <a:lnTo>
                    <a:pt x="7916291" y="1531213"/>
                  </a:lnTo>
                  <a:lnTo>
                    <a:pt x="7885379" y="1493062"/>
                  </a:lnTo>
                  <a:lnTo>
                    <a:pt x="7847711" y="1460398"/>
                  </a:lnTo>
                  <a:lnTo>
                    <a:pt x="6922897" y="791552"/>
                  </a:lnTo>
                  <a:lnTo>
                    <a:pt x="5828398" y="0"/>
                  </a:lnTo>
                  <a:lnTo>
                    <a:pt x="4924196" y="0"/>
                  </a:lnTo>
                  <a:lnTo>
                    <a:pt x="4431766" y="220522"/>
                  </a:lnTo>
                  <a:lnTo>
                    <a:pt x="4226763" y="2212797"/>
                  </a:lnTo>
                  <a:lnTo>
                    <a:pt x="5217693" y="1769021"/>
                  </a:lnTo>
                  <a:lnTo>
                    <a:pt x="5318341" y="791552"/>
                  </a:lnTo>
                  <a:lnTo>
                    <a:pt x="6933870" y="1959927"/>
                  </a:lnTo>
                  <a:lnTo>
                    <a:pt x="6956374" y="1981238"/>
                  </a:lnTo>
                  <a:lnTo>
                    <a:pt x="6972338" y="2007209"/>
                  </a:lnTo>
                  <a:lnTo>
                    <a:pt x="6981088" y="2036406"/>
                  </a:lnTo>
                  <a:lnTo>
                    <a:pt x="6981990" y="2067356"/>
                  </a:lnTo>
                  <a:lnTo>
                    <a:pt x="6777774" y="4052024"/>
                  </a:lnTo>
                  <a:lnTo>
                    <a:pt x="7657541" y="4688306"/>
                  </a:lnTo>
                  <a:lnTo>
                    <a:pt x="7657401" y="4688370"/>
                  </a:lnTo>
                  <a:lnTo>
                    <a:pt x="7453033" y="6674421"/>
                  </a:lnTo>
                  <a:lnTo>
                    <a:pt x="7450620" y="6688823"/>
                  </a:lnTo>
                  <a:lnTo>
                    <a:pt x="7446467" y="6702628"/>
                  </a:lnTo>
                  <a:lnTo>
                    <a:pt x="7440701" y="6715709"/>
                  </a:lnTo>
                  <a:lnTo>
                    <a:pt x="7433437" y="6727977"/>
                  </a:lnTo>
                  <a:lnTo>
                    <a:pt x="5031981" y="4991189"/>
                  </a:lnTo>
                  <a:lnTo>
                    <a:pt x="4989169" y="4965649"/>
                  </a:lnTo>
                  <a:lnTo>
                    <a:pt x="4943259" y="4948250"/>
                  </a:lnTo>
                  <a:lnTo>
                    <a:pt x="4895354" y="4939093"/>
                  </a:lnTo>
                  <a:lnTo>
                    <a:pt x="4846599" y="4938306"/>
                  </a:lnTo>
                  <a:lnTo>
                    <a:pt x="4798098" y="4946002"/>
                  </a:lnTo>
                  <a:lnTo>
                    <a:pt x="4750968" y="4962296"/>
                  </a:lnTo>
                  <a:lnTo>
                    <a:pt x="2025992" y="6182665"/>
                  </a:lnTo>
                  <a:lnTo>
                    <a:pt x="2905785" y="6818922"/>
                  </a:lnTo>
                  <a:lnTo>
                    <a:pt x="4726660" y="6003455"/>
                  </a:lnTo>
                  <a:lnTo>
                    <a:pt x="4756366" y="5994628"/>
                  </a:lnTo>
                  <a:lnTo>
                    <a:pt x="4786833" y="5993803"/>
                  </a:lnTo>
                  <a:lnTo>
                    <a:pt x="4816487" y="6000813"/>
                  </a:lnTo>
                  <a:lnTo>
                    <a:pt x="4843754" y="6015494"/>
                  </a:lnTo>
                  <a:lnTo>
                    <a:pt x="6459309" y="7183895"/>
                  </a:lnTo>
                  <a:lnTo>
                    <a:pt x="5562524" y="7585570"/>
                  </a:lnTo>
                  <a:lnTo>
                    <a:pt x="5451373" y="8665629"/>
                  </a:lnTo>
                  <a:lnTo>
                    <a:pt x="8177009" y="7444968"/>
                  </a:lnTo>
                  <a:lnTo>
                    <a:pt x="8220545" y="7420661"/>
                  </a:lnTo>
                  <a:lnTo>
                    <a:pt x="8258581" y="7389609"/>
                  </a:lnTo>
                  <a:lnTo>
                    <a:pt x="8290458" y="7352703"/>
                  </a:lnTo>
                  <a:lnTo>
                    <a:pt x="8315528" y="7310869"/>
                  </a:lnTo>
                  <a:lnTo>
                    <a:pt x="8333118" y="7265022"/>
                  </a:lnTo>
                  <a:lnTo>
                    <a:pt x="8342566" y="7216076"/>
                  </a:lnTo>
                  <a:lnTo>
                    <a:pt x="8648319" y="4244581"/>
                  </a:lnTo>
                  <a:close/>
                </a:path>
              </a:pathLst>
            </a:custGeom>
            <a:solidFill>
              <a:srgbClr val="221E1F">
                <a:alpha val="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7626350" cy="13716000"/>
            </a:xfrm>
            <a:custGeom>
              <a:avLst/>
              <a:gdLst/>
              <a:ahLst/>
              <a:cxnLst/>
              <a:rect l="l" t="t" r="r" b="b"/>
              <a:pathLst>
                <a:path w="7626350" h="13716000">
                  <a:moveTo>
                    <a:pt x="6529717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7626108" y="13716000"/>
                  </a:lnTo>
                  <a:lnTo>
                    <a:pt x="6529717" y="0"/>
                  </a:lnTo>
                  <a:close/>
                </a:path>
              </a:pathLst>
            </a:custGeom>
            <a:solidFill>
              <a:srgbClr val="C41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76451" cy="869442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Facult</a:t>
            </a:r>
            <a:r>
              <a:rPr dirty="0"/>
              <a:t>y</a:t>
            </a:r>
            <a:r>
              <a:rPr spc="-305" dirty="0"/>
              <a:t> </a:t>
            </a:r>
            <a:r>
              <a:rPr spc="-155" dirty="0"/>
              <a:t>an</a:t>
            </a:r>
            <a:r>
              <a:rPr dirty="0"/>
              <a:t>d</a:t>
            </a:r>
            <a:r>
              <a:rPr spc="-310" dirty="0"/>
              <a:t> </a:t>
            </a:r>
            <a:r>
              <a:rPr spc="-155" dirty="0"/>
              <a:t>Student</a:t>
            </a:r>
          </a:p>
        </p:txBody>
      </p:sp>
      <p:sp>
        <p:nvSpPr>
          <p:cNvPr id="11" name="object 11"/>
          <p:cNvSpPr/>
          <p:nvPr/>
        </p:nvSpPr>
        <p:spPr>
          <a:xfrm>
            <a:off x="11418261" y="11459343"/>
            <a:ext cx="299085" cy="347980"/>
          </a:xfrm>
          <a:custGeom>
            <a:avLst/>
            <a:gdLst/>
            <a:ahLst/>
            <a:cxnLst/>
            <a:rect l="l" t="t" r="r" b="b"/>
            <a:pathLst>
              <a:path w="299084" h="347979">
                <a:moveTo>
                  <a:pt x="154597" y="0"/>
                </a:moveTo>
                <a:lnTo>
                  <a:pt x="120266" y="3761"/>
                </a:lnTo>
                <a:lnTo>
                  <a:pt x="87645" y="14763"/>
                </a:lnTo>
                <a:lnTo>
                  <a:pt x="57534" y="32586"/>
                </a:lnTo>
                <a:lnTo>
                  <a:pt x="30733" y="56807"/>
                </a:lnTo>
                <a:lnTo>
                  <a:pt x="30733" y="7365"/>
                </a:lnTo>
                <a:lnTo>
                  <a:pt x="0" y="7365"/>
                </a:lnTo>
                <a:lnTo>
                  <a:pt x="0" y="347446"/>
                </a:lnTo>
                <a:lnTo>
                  <a:pt x="30733" y="347446"/>
                </a:lnTo>
                <a:lnTo>
                  <a:pt x="30733" y="103885"/>
                </a:lnTo>
                <a:lnTo>
                  <a:pt x="56688" y="72205"/>
                </a:lnTo>
                <a:lnTo>
                  <a:pt x="86683" y="48782"/>
                </a:lnTo>
                <a:lnTo>
                  <a:pt x="119670" y="34257"/>
                </a:lnTo>
                <a:lnTo>
                  <a:pt x="154597" y="29273"/>
                </a:lnTo>
                <a:lnTo>
                  <a:pt x="177891" y="31700"/>
                </a:lnTo>
                <a:lnTo>
                  <a:pt x="220685" y="49665"/>
                </a:lnTo>
                <a:lnTo>
                  <a:pt x="251282" y="82222"/>
                </a:lnTo>
                <a:lnTo>
                  <a:pt x="266261" y="127342"/>
                </a:lnTo>
                <a:lnTo>
                  <a:pt x="268084" y="155308"/>
                </a:lnTo>
                <a:lnTo>
                  <a:pt x="268084" y="347446"/>
                </a:lnTo>
                <a:lnTo>
                  <a:pt x="298894" y="347446"/>
                </a:lnTo>
                <a:lnTo>
                  <a:pt x="298894" y="155308"/>
                </a:lnTo>
                <a:lnTo>
                  <a:pt x="296622" y="121461"/>
                </a:lnTo>
                <a:lnTo>
                  <a:pt x="277982" y="66516"/>
                </a:lnTo>
                <a:lnTo>
                  <a:pt x="239073" y="25588"/>
                </a:lnTo>
                <a:lnTo>
                  <a:pt x="184791" y="2973"/>
                </a:lnTo>
                <a:lnTo>
                  <a:pt x="154597" y="0"/>
                </a:lnTo>
                <a:close/>
              </a:path>
            </a:pathLst>
          </a:custGeom>
          <a:solidFill>
            <a:srgbClr val="C41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11023" y="12344171"/>
            <a:ext cx="1443332" cy="450597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3987353" y="12344135"/>
            <a:ext cx="381635" cy="334645"/>
            <a:chOff x="13987353" y="12344135"/>
            <a:chExt cx="381635" cy="33464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7353" y="12457812"/>
              <a:ext cx="225158" cy="2206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220125" y="12344135"/>
              <a:ext cx="148590" cy="328295"/>
            </a:xfrm>
            <a:custGeom>
              <a:avLst/>
              <a:gdLst/>
              <a:ahLst/>
              <a:cxnLst/>
              <a:rect l="l" t="t" r="r" b="b"/>
              <a:pathLst>
                <a:path w="148590" h="328295">
                  <a:moveTo>
                    <a:pt x="126323" y="0"/>
                  </a:moveTo>
                  <a:lnTo>
                    <a:pt x="85338" y="21051"/>
                  </a:lnTo>
                  <a:lnTo>
                    <a:pt x="54687" y="53251"/>
                  </a:lnTo>
                  <a:lnTo>
                    <a:pt x="38350" y="91704"/>
                  </a:lnTo>
                  <a:lnTo>
                    <a:pt x="37198" y="130473"/>
                  </a:lnTo>
                  <a:lnTo>
                    <a:pt x="8724" y="144494"/>
                  </a:lnTo>
                  <a:lnTo>
                    <a:pt x="6083" y="147783"/>
                  </a:lnTo>
                  <a:lnTo>
                    <a:pt x="6083" y="154717"/>
                  </a:lnTo>
                  <a:lnTo>
                    <a:pt x="9372" y="157511"/>
                  </a:lnTo>
                  <a:lnTo>
                    <a:pt x="37198" y="156051"/>
                  </a:lnTo>
                  <a:lnTo>
                    <a:pt x="37134" y="244653"/>
                  </a:lnTo>
                  <a:lnTo>
                    <a:pt x="35688" y="284390"/>
                  </a:lnTo>
                  <a:lnTo>
                    <a:pt x="2895" y="311016"/>
                  </a:lnTo>
                  <a:lnTo>
                    <a:pt x="0" y="313810"/>
                  </a:lnTo>
                  <a:lnTo>
                    <a:pt x="0" y="324491"/>
                  </a:lnTo>
                  <a:lnTo>
                    <a:pt x="2933" y="327679"/>
                  </a:lnTo>
                  <a:lnTo>
                    <a:pt x="32397" y="326323"/>
                  </a:lnTo>
                  <a:lnTo>
                    <a:pt x="58039" y="325888"/>
                  </a:lnTo>
                  <a:lnTo>
                    <a:pt x="85462" y="326370"/>
                  </a:lnTo>
                  <a:lnTo>
                    <a:pt x="121526" y="327615"/>
                  </a:lnTo>
                  <a:lnTo>
                    <a:pt x="124421" y="324491"/>
                  </a:lnTo>
                  <a:lnTo>
                    <a:pt x="124421" y="313810"/>
                  </a:lnTo>
                  <a:lnTo>
                    <a:pt x="121488" y="310991"/>
                  </a:lnTo>
                  <a:lnTo>
                    <a:pt x="100088" y="310275"/>
                  </a:lnTo>
                  <a:lnTo>
                    <a:pt x="90030" y="309479"/>
                  </a:lnTo>
                  <a:lnTo>
                    <a:pt x="78651" y="241166"/>
                  </a:lnTo>
                  <a:lnTo>
                    <a:pt x="78651" y="155517"/>
                  </a:lnTo>
                  <a:lnTo>
                    <a:pt x="132981" y="155975"/>
                  </a:lnTo>
                  <a:lnTo>
                    <a:pt x="135978" y="152787"/>
                  </a:lnTo>
                  <a:lnTo>
                    <a:pt x="140322" y="132238"/>
                  </a:lnTo>
                  <a:lnTo>
                    <a:pt x="137071" y="128377"/>
                  </a:lnTo>
                  <a:lnTo>
                    <a:pt x="118978" y="129425"/>
                  </a:lnTo>
                  <a:lnTo>
                    <a:pt x="100863" y="129749"/>
                  </a:lnTo>
                  <a:lnTo>
                    <a:pt x="78651" y="129749"/>
                  </a:lnTo>
                  <a:lnTo>
                    <a:pt x="78651" y="86671"/>
                  </a:lnTo>
                  <a:lnTo>
                    <a:pt x="83705" y="45764"/>
                  </a:lnTo>
                  <a:lnTo>
                    <a:pt x="104444" y="33839"/>
                  </a:lnTo>
                  <a:lnTo>
                    <a:pt x="111899" y="33839"/>
                  </a:lnTo>
                  <a:lnTo>
                    <a:pt x="119629" y="34492"/>
                  </a:lnTo>
                  <a:lnTo>
                    <a:pt x="126896" y="36449"/>
                  </a:lnTo>
                  <a:lnTo>
                    <a:pt x="133675" y="39700"/>
                  </a:lnTo>
                  <a:lnTo>
                    <a:pt x="140804" y="44989"/>
                  </a:lnTo>
                  <a:lnTo>
                    <a:pt x="148285" y="42170"/>
                  </a:lnTo>
                  <a:lnTo>
                    <a:pt x="148539" y="3816"/>
                  </a:lnTo>
                  <a:lnTo>
                    <a:pt x="136342" y="731"/>
                  </a:lnTo>
                  <a:lnTo>
                    <a:pt x="126323" y="0"/>
                  </a:lnTo>
                  <a:close/>
                </a:path>
              </a:pathLst>
            </a:custGeom>
            <a:solidFill>
              <a:srgbClr val="C41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75265" y="12358725"/>
            <a:ext cx="1693622" cy="318907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0"/>
            <a:ext cx="12288520" cy="12842875"/>
            <a:chOff x="0" y="0"/>
            <a:chExt cx="12288520" cy="12842875"/>
          </a:xfrm>
        </p:grpSpPr>
        <p:sp>
          <p:nvSpPr>
            <p:cNvPr id="18" name="object 18"/>
            <p:cNvSpPr/>
            <p:nvPr/>
          </p:nvSpPr>
          <p:spPr>
            <a:xfrm>
              <a:off x="9764992" y="11125987"/>
              <a:ext cx="1566545" cy="1717039"/>
            </a:xfrm>
            <a:custGeom>
              <a:avLst/>
              <a:gdLst/>
              <a:ahLst/>
              <a:cxnLst/>
              <a:rect l="l" t="t" r="r" b="b"/>
              <a:pathLst>
                <a:path w="1566545" h="1717040">
                  <a:moveTo>
                    <a:pt x="19939" y="0"/>
                  </a:moveTo>
                  <a:lnTo>
                    <a:pt x="0" y="0"/>
                  </a:lnTo>
                  <a:lnTo>
                    <a:pt x="0" y="1716532"/>
                  </a:lnTo>
                  <a:lnTo>
                    <a:pt x="19939" y="1716532"/>
                  </a:lnTo>
                  <a:lnTo>
                    <a:pt x="19939" y="0"/>
                  </a:lnTo>
                  <a:close/>
                </a:path>
                <a:path w="1566545" h="1717040">
                  <a:moveTo>
                    <a:pt x="691946" y="149161"/>
                  </a:moveTo>
                  <a:lnTo>
                    <a:pt x="661200" y="149161"/>
                  </a:lnTo>
                  <a:lnTo>
                    <a:pt x="661200" y="617397"/>
                  </a:lnTo>
                  <a:lnTo>
                    <a:pt x="290118" y="149161"/>
                  </a:lnTo>
                  <a:lnTo>
                    <a:pt x="270840" y="149161"/>
                  </a:lnTo>
                  <a:lnTo>
                    <a:pt x="270840" y="680796"/>
                  </a:lnTo>
                  <a:lnTo>
                    <a:pt x="301586" y="680796"/>
                  </a:lnTo>
                  <a:lnTo>
                    <a:pt x="301586" y="212559"/>
                  </a:lnTo>
                  <a:lnTo>
                    <a:pt x="672731" y="680796"/>
                  </a:lnTo>
                  <a:lnTo>
                    <a:pt x="691946" y="680796"/>
                  </a:lnTo>
                  <a:lnTo>
                    <a:pt x="691946" y="149161"/>
                  </a:lnTo>
                  <a:close/>
                </a:path>
                <a:path w="1566545" h="1717040">
                  <a:moveTo>
                    <a:pt x="1091895" y="510768"/>
                  </a:moveTo>
                  <a:lnTo>
                    <a:pt x="1085926" y="462495"/>
                  </a:lnTo>
                  <a:lnTo>
                    <a:pt x="1068959" y="419798"/>
                  </a:lnTo>
                  <a:lnTo>
                    <a:pt x="1061148" y="409321"/>
                  </a:lnTo>
                  <a:lnTo>
                    <a:pt x="1061148" y="510768"/>
                  </a:lnTo>
                  <a:lnTo>
                    <a:pt x="1054011" y="558076"/>
                  </a:lnTo>
                  <a:lnTo>
                    <a:pt x="1034046" y="598792"/>
                  </a:lnTo>
                  <a:lnTo>
                    <a:pt x="1003427" y="630682"/>
                  </a:lnTo>
                  <a:lnTo>
                    <a:pt x="964323" y="651471"/>
                  </a:lnTo>
                  <a:lnTo>
                    <a:pt x="918908" y="658901"/>
                  </a:lnTo>
                  <a:lnTo>
                    <a:pt x="873467" y="651471"/>
                  </a:lnTo>
                  <a:lnTo>
                    <a:pt x="834339" y="630682"/>
                  </a:lnTo>
                  <a:lnTo>
                    <a:pt x="803719" y="598792"/>
                  </a:lnTo>
                  <a:lnTo>
                    <a:pt x="783742" y="558076"/>
                  </a:lnTo>
                  <a:lnTo>
                    <a:pt x="776605" y="510768"/>
                  </a:lnTo>
                  <a:lnTo>
                    <a:pt x="783742" y="463461"/>
                  </a:lnTo>
                  <a:lnTo>
                    <a:pt x="803719" y="422744"/>
                  </a:lnTo>
                  <a:lnTo>
                    <a:pt x="834339" y="390855"/>
                  </a:lnTo>
                  <a:lnTo>
                    <a:pt x="873467" y="370065"/>
                  </a:lnTo>
                  <a:lnTo>
                    <a:pt x="918908" y="362635"/>
                  </a:lnTo>
                  <a:lnTo>
                    <a:pt x="964323" y="370065"/>
                  </a:lnTo>
                  <a:lnTo>
                    <a:pt x="1003427" y="390855"/>
                  </a:lnTo>
                  <a:lnTo>
                    <a:pt x="1034046" y="422744"/>
                  </a:lnTo>
                  <a:lnTo>
                    <a:pt x="1054011" y="463461"/>
                  </a:lnTo>
                  <a:lnTo>
                    <a:pt x="1061148" y="510768"/>
                  </a:lnTo>
                  <a:lnTo>
                    <a:pt x="1061148" y="409321"/>
                  </a:lnTo>
                  <a:lnTo>
                    <a:pt x="1014933" y="362635"/>
                  </a:lnTo>
                  <a:lnTo>
                    <a:pt x="965949" y="339471"/>
                  </a:lnTo>
                  <a:lnTo>
                    <a:pt x="918908" y="333362"/>
                  </a:lnTo>
                  <a:lnTo>
                    <a:pt x="871842" y="339471"/>
                  </a:lnTo>
                  <a:lnTo>
                    <a:pt x="830211" y="356870"/>
                  </a:lnTo>
                  <a:lnTo>
                    <a:pt x="795401" y="384111"/>
                  </a:lnTo>
                  <a:lnTo>
                    <a:pt x="768807" y="419798"/>
                  </a:lnTo>
                  <a:lnTo>
                    <a:pt x="751827" y="462495"/>
                  </a:lnTo>
                  <a:lnTo>
                    <a:pt x="745858" y="510768"/>
                  </a:lnTo>
                  <a:lnTo>
                    <a:pt x="751827" y="559028"/>
                  </a:lnTo>
                  <a:lnTo>
                    <a:pt x="768807" y="601713"/>
                  </a:lnTo>
                  <a:lnTo>
                    <a:pt x="795401" y="637400"/>
                  </a:lnTo>
                  <a:lnTo>
                    <a:pt x="830211" y="664654"/>
                  </a:lnTo>
                  <a:lnTo>
                    <a:pt x="871842" y="682053"/>
                  </a:lnTo>
                  <a:lnTo>
                    <a:pt x="918908" y="688174"/>
                  </a:lnTo>
                  <a:lnTo>
                    <a:pt x="965949" y="682053"/>
                  </a:lnTo>
                  <a:lnTo>
                    <a:pt x="1007567" y="664654"/>
                  </a:lnTo>
                  <a:lnTo>
                    <a:pt x="1014907" y="658901"/>
                  </a:lnTo>
                  <a:lnTo>
                    <a:pt x="1042365" y="637400"/>
                  </a:lnTo>
                  <a:lnTo>
                    <a:pt x="1068959" y="601713"/>
                  </a:lnTo>
                  <a:lnTo>
                    <a:pt x="1085926" y="559028"/>
                  </a:lnTo>
                  <a:lnTo>
                    <a:pt x="1091895" y="510768"/>
                  </a:lnTo>
                  <a:close/>
                </a:path>
                <a:path w="1566545" h="1717040">
                  <a:moveTo>
                    <a:pt x="1180223" y="141795"/>
                  </a:moveTo>
                  <a:lnTo>
                    <a:pt x="1149540" y="141795"/>
                  </a:lnTo>
                  <a:lnTo>
                    <a:pt x="1149540" y="680796"/>
                  </a:lnTo>
                  <a:lnTo>
                    <a:pt x="1180223" y="680796"/>
                  </a:lnTo>
                  <a:lnTo>
                    <a:pt x="1180223" y="141795"/>
                  </a:lnTo>
                  <a:close/>
                </a:path>
                <a:path w="1566545" h="1717040">
                  <a:moveTo>
                    <a:pt x="1566227" y="340728"/>
                  </a:moveTo>
                  <a:lnTo>
                    <a:pt x="1535480" y="340728"/>
                  </a:lnTo>
                  <a:lnTo>
                    <a:pt x="1535480" y="384784"/>
                  </a:lnTo>
                  <a:lnTo>
                    <a:pt x="1535480" y="433400"/>
                  </a:lnTo>
                  <a:lnTo>
                    <a:pt x="1535480" y="584809"/>
                  </a:lnTo>
                  <a:lnTo>
                    <a:pt x="1516748" y="612051"/>
                  </a:lnTo>
                  <a:lnTo>
                    <a:pt x="1488922" y="635774"/>
                  </a:lnTo>
                  <a:lnTo>
                    <a:pt x="1453045" y="652551"/>
                  </a:lnTo>
                  <a:lnTo>
                    <a:pt x="1410144" y="658901"/>
                  </a:lnTo>
                  <a:lnTo>
                    <a:pt x="1363421" y="651903"/>
                  </a:lnTo>
                  <a:lnTo>
                    <a:pt x="1324317" y="632002"/>
                  </a:lnTo>
                  <a:lnTo>
                    <a:pt x="1294422" y="600862"/>
                  </a:lnTo>
                  <a:lnTo>
                    <a:pt x="1275321" y="560120"/>
                  </a:lnTo>
                  <a:lnTo>
                    <a:pt x="1268603" y="511467"/>
                  </a:lnTo>
                  <a:lnTo>
                    <a:pt x="1275753" y="463397"/>
                  </a:lnTo>
                  <a:lnTo>
                    <a:pt x="1295882" y="422414"/>
                  </a:lnTo>
                  <a:lnTo>
                    <a:pt x="1326946" y="390588"/>
                  </a:lnTo>
                  <a:lnTo>
                    <a:pt x="1366951" y="369963"/>
                  </a:lnTo>
                  <a:lnTo>
                    <a:pt x="1413852" y="362635"/>
                  </a:lnTo>
                  <a:lnTo>
                    <a:pt x="1450187" y="367360"/>
                  </a:lnTo>
                  <a:lnTo>
                    <a:pt x="1483271" y="381139"/>
                  </a:lnTo>
                  <a:lnTo>
                    <a:pt x="1512049" y="403352"/>
                  </a:lnTo>
                  <a:lnTo>
                    <a:pt x="1535480" y="433400"/>
                  </a:lnTo>
                  <a:lnTo>
                    <a:pt x="1535480" y="384784"/>
                  </a:lnTo>
                  <a:lnTo>
                    <a:pt x="1515757" y="367182"/>
                  </a:lnTo>
                  <a:lnTo>
                    <a:pt x="1508404" y="362635"/>
                  </a:lnTo>
                  <a:lnTo>
                    <a:pt x="1488909" y="350570"/>
                  </a:lnTo>
                  <a:lnTo>
                    <a:pt x="1454581" y="338213"/>
                  </a:lnTo>
                  <a:lnTo>
                    <a:pt x="1412379" y="333362"/>
                  </a:lnTo>
                  <a:lnTo>
                    <a:pt x="1364894" y="339496"/>
                  </a:lnTo>
                  <a:lnTo>
                    <a:pt x="1322895" y="356971"/>
                  </a:lnTo>
                  <a:lnTo>
                    <a:pt x="1287792" y="384327"/>
                  </a:lnTo>
                  <a:lnTo>
                    <a:pt x="1260983" y="420141"/>
                  </a:lnTo>
                  <a:lnTo>
                    <a:pt x="1243876" y="463003"/>
                  </a:lnTo>
                  <a:lnTo>
                    <a:pt x="1237856" y="511467"/>
                  </a:lnTo>
                  <a:lnTo>
                    <a:pt x="1243685" y="560133"/>
                  </a:lnTo>
                  <a:lnTo>
                    <a:pt x="1260348" y="602792"/>
                  </a:lnTo>
                  <a:lnTo>
                    <a:pt x="1286573" y="638225"/>
                  </a:lnTo>
                  <a:lnTo>
                    <a:pt x="1321130" y="665124"/>
                  </a:lnTo>
                  <a:lnTo>
                    <a:pt x="1362735" y="682193"/>
                  </a:lnTo>
                  <a:lnTo>
                    <a:pt x="1410144" y="688174"/>
                  </a:lnTo>
                  <a:lnTo>
                    <a:pt x="1449095" y="683920"/>
                  </a:lnTo>
                  <a:lnTo>
                    <a:pt x="1483550" y="672490"/>
                  </a:lnTo>
                  <a:lnTo>
                    <a:pt x="1507337" y="658901"/>
                  </a:lnTo>
                  <a:lnTo>
                    <a:pt x="1512633" y="655878"/>
                  </a:lnTo>
                  <a:lnTo>
                    <a:pt x="1535480" y="636104"/>
                  </a:lnTo>
                  <a:lnTo>
                    <a:pt x="1535480" y="680808"/>
                  </a:lnTo>
                  <a:lnTo>
                    <a:pt x="1566227" y="680808"/>
                  </a:lnTo>
                  <a:lnTo>
                    <a:pt x="1566227" y="636104"/>
                  </a:lnTo>
                  <a:lnTo>
                    <a:pt x="1566227" y="384784"/>
                  </a:lnTo>
                  <a:lnTo>
                    <a:pt x="1566227" y="340728"/>
                  </a:lnTo>
                  <a:close/>
                </a:path>
              </a:pathLst>
            </a:custGeom>
            <a:solidFill>
              <a:srgbClr val="C41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63535" y="11283593"/>
              <a:ext cx="1399400" cy="13970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030942" y="12352642"/>
              <a:ext cx="551180" cy="325755"/>
            </a:xfrm>
            <a:custGeom>
              <a:avLst/>
              <a:gdLst/>
              <a:ahLst/>
              <a:cxnLst/>
              <a:rect l="l" t="t" r="r" b="b"/>
              <a:pathLst>
                <a:path w="551179" h="325754">
                  <a:moveTo>
                    <a:pt x="220941" y="215519"/>
                  </a:moveTo>
                  <a:lnTo>
                    <a:pt x="209702" y="174040"/>
                  </a:lnTo>
                  <a:lnTo>
                    <a:pt x="179768" y="148882"/>
                  </a:lnTo>
                  <a:lnTo>
                    <a:pt x="139928" y="138493"/>
                  </a:lnTo>
                  <a:lnTo>
                    <a:pt x="96824" y="131826"/>
                  </a:lnTo>
                  <a:lnTo>
                    <a:pt x="87998" y="130175"/>
                  </a:lnTo>
                  <a:lnTo>
                    <a:pt x="53416" y="111721"/>
                  </a:lnTo>
                  <a:lnTo>
                    <a:pt x="45148" y="91795"/>
                  </a:lnTo>
                  <a:lnTo>
                    <a:pt x="45148" y="83616"/>
                  </a:lnTo>
                  <a:lnTo>
                    <a:pt x="58089" y="45046"/>
                  </a:lnTo>
                  <a:lnTo>
                    <a:pt x="94742" y="24320"/>
                  </a:lnTo>
                  <a:lnTo>
                    <a:pt x="112890" y="22504"/>
                  </a:lnTo>
                  <a:lnTo>
                    <a:pt x="123913" y="23126"/>
                  </a:lnTo>
                  <a:lnTo>
                    <a:pt x="170891" y="40589"/>
                  </a:lnTo>
                  <a:lnTo>
                    <a:pt x="175437" y="81038"/>
                  </a:lnTo>
                  <a:lnTo>
                    <a:pt x="178435" y="83566"/>
                  </a:lnTo>
                  <a:lnTo>
                    <a:pt x="191566" y="83566"/>
                  </a:lnTo>
                  <a:lnTo>
                    <a:pt x="194767" y="80822"/>
                  </a:lnTo>
                  <a:lnTo>
                    <a:pt x="195580" y="62725"/>
                  </a:lnTo>
                  <a:lnTo>
                    <a:pt x="196862" y="47510"/>
                  </a:lnTo>
                  <a:lnTo>
                    <a:pt x="198602" y="34404"/>
                  </a:lnTo>
                  <a:lnTo>
                    <a:pt x="201015" y="22669"/>
                  </a:lnTo>
                  <a:lnTo>
                    <a:pt x="198742" y="18910"/>
                  </a:lnTo>
                  <a:lnTo>
                    <a:pt x="155727" y="4699"/>
                  </a:lnTo>
                  <a:lnTo>
                    <a:pt x="112649" y="0"/>
                  </a:lnTo>
                  <a:lnTo>
                    <a:pt x="88925" y="1676"/>
                  </a:lnTo>
                  <a:lnTo>
                    <a:pt x="48882" y="14922"/>
                  </a:lnTo>
                  <a:lnTo>
                    <a:pt x="19659" y="40640"/>
                  </a:lnTo>
                  <a:lnTo>
                    <a:pt x="2781" y="94475"/>
                  </a:lnTo>
                  <a:lnTo>
                    <a:pt x="3098" y="102031"/>
                  </a:lnTo>
                  <a:lnTo>
                    <a:pt x="17754" y="141185"/>
                  </a:lnTo>
                  <a:lnTo>
                    <a:pt x="49961" y="164185"/>
                  </a:lnTo>
                  <a:lnTo>
                    <a:pt x="115455" y="178346"/>
                  </a:lnTo>
                  <a:lnTo>
                    <a:pt x="132854" y="181762"/>
                  </a:lnTo>
                  <a:lnTo>
                    <a:pt x="170014" y="202184"/>
                  </a:lnTo>
                  <a:lnTo>
                    <a:pt x="178117" y="223875"/>
                  </a:lnTo>
                  <a:lnTo>
                    <a:pt x="178117" y="233108"/>
                  </a:lnTo>
                  <a:lnTo>
                    <a:pt x="162179" y="276364"/>
                  </a:lnTo>
                  <a:lnTo>
                    <a:pt x="129413" y="296710"/>
                  </a:lnTo>
                  <a:lnTo>
                    <a:pt x="96875" y="301371"/>
                  </a:lnTo>
                  <a:lnTo>
                    <a:pt x="88328" y="301104"/>
                  </a:lnTo>
                  <a:lnTo>
                    <a:pt x="47942" y="292239"/>
                  </a:lnTo>
                  <a:lnTo>
                    <a:pt x="23228" y="262775"/>
                  </a:lnTo>
                  <a:lnTo>
                    <a:pt x="21907" y="239864"/>
                  </a:lnTo>
                  <a:lnTo>
                    <a:pt x="18973" y="237070"/>
                  </a:lnTo>
                  <a:lnTo>
                    <a:pt x="6413" y="237070"/>
                  </a:lnTo>
                  <a:lnTo>
                    <a:pt x="3467" y="239877"/>
                  </a:lnTo>
                  <a:lnTo>
                    <a:pt x="2819" y="263372"/>
                  </a:lnTo>
                  <a:lnTo>
                    <a:pt x="2044" y="281584"/>
                  </a:lnTo>
                  <a:lnTo>
                    <a:pt x="1143" y="295249"/>
                  </a:lnTo>
                  <a:lnTo>
                    <a:pt x="0" y="304888"/>
                  </a:lnTo>
                  <a:lnTo>
                    <a:pt x="1930" y="308864"/>
                  </a:lnTo>
                  <a:lnTo>
                    <a:pt x="21018" y="316255"/>
                  </a:lnTo>
                  <a:lnTo>
                    <a:pt x="40982" y="321348"/>
                  </a:lnTo>
                  <a:lnTo>
                    <a:pt x="62382" y="324408"/>
                  </a:lnTo>
                  <a:lnTo>
                    <a:pt x="85153" y="325424"/>
                  </a:lnTo>
                  <a:lnTo>
                    <a:pt x="112217" y="323456"/>
                  </a:lnTo>
                  <a:lnTo>
                    <a:pt x="160286" y="307797"/>
                  </a:lnTo>
                  <a:lnTo>
                    <a:pt x="198475" y="277469"/>
                  </a:lnTo>
                  <a:lnTo>
                    <a:pt x="218427" y="238099"/>
                  </a:lnTo>
                  <a:lnTo>
                    <a:pt x="220941" y="215519"/>
                  </a:lnTo>
                  <a:close/>
                </a:path>
                <a:path w="551179" h="325754">
                  <a:moveTo>
                    <a:pt x="550570" y="278409"/>
                  </a:moveTo>
                  <a:lnTo>
                    <a:pt x="544868" y="271614"/>
                  </a:lnTo>
                  <a:lnTo>
                    <a:pt x="543433" y="272605"/>
                  </a:lnTo>
                  <a:lnTo>
                    <a:pt x="537794" y="276326"/>
                  </a:lnTo>
                  <a:lnTo>
                    <a:pt x="498576" y="292747"/>
                  </a:lnTo>
                  <a:lnTo>
                    <a:pt x="451662" y="298335"/>
                  </a:lnTo>
                  <a:lnTo>
                    <a:pt x="429983" y="297243"/>
                  </a:lnTo>
                  <a:lnTo>
                    <a:pt x="390740" y="288544"/>
                  </a:lnTo>
                  <a:lnTo>
                    <a:pt x="343433" y="259842"/>
                  </a:lnTo>
                  <a:lnTo>
                    <a:pt x="312115" y="214452"/>
                  </a:lnTo>
                  <a:lnTo>
                    <a:pt x="302437" y="176745"/>
                  </a:lnTo>
                  <a:lnTo>
                    <a:pt x="301218" y="155968"/>
                  </a:lnTo>
                  <a:lnTo>
                    <a:pt x="302247" y="135483"/>
                  </a:lnTo>
                  <a:lnTo>
                    <a:pt x="317665" y="83781"/>
                  </a:lnTo>
                  <a:lnTo>
                    <a:pt x="349770" y="47523"/>
                  </a:lnTo>
                  <a:lnTo>
                    <a:pt x="395516" y="27279"/>
                  </a:lnTo>
                  <a:lnTo>
                    <a:pt x="431152" y="23368"/>
                  </a:lnTo>
                  <a:lnTo>
                    <a:pt x="443484" y="23812"/>
                  </a:lnTo>
                  <a:lnTo>
                    <a:pt x="489953" y="34086"/>
                  </a:lnTo>
                  <a:lnTo>
                    <a:pt x="519887" y="85979"/>
                  </a:lnTo>
                  <a:lnTo>
                    <a:pt x="522782" y="88785"/>
                  </a:lnTo>
                  <a:lnTo>
                    <a:pt x="535000" y="88785"/>
                  </a:lnTo>
                  <a:lnTo>
                    <a:pt x="537565" y="85940"/>
                  </a:lnTo>
                  <a:lnTo>
                    <a:pt x="539902" y="63741"/>
                  </a:lnTo>
                  <a:lnTo>
                    <a:pt x="542264" y="46583"/>
                  </a:lnTo>
                  <a:lnTo>
                    <a:pt x="544690" y="33883"/>
                  </a:lnTo>
                  <a:lnTo>
                    <a:pt x="547598" y="24688"/>
                  </a:lnTo>
                  <a:lnTo>
                    <a:pt x="545084" y="21221"/>
                  </a:lnTo>
                  <a:lnTo>
                    <a:pt x="495325" y="6324"/>
                  </a:lnTo>
                  <a:lnTo>
                    <a:pt x="450659" y="596"/>
                  </a:lnTo>
                  <a:lnTo>
                    <a:pt x="435660" y="203"/>
                  </a:lnTo>
                  <a:lnTo>
                    <a:pt x="410248" y="1371"/>
                  </a:lnTo>
                  <a:lnTo>
                    <a:pt x="363067" y="10668"/>
                  </a:lnTo>
                  <a:lnTo>
                    <a:pt x="321487" y="29210"/>
                  </a:lnTo>
                  <a:lnTo>
                    <a:pt x="287566" y="57302"/>
                  </a:lnTo>
                  <a:lnTo>
                    <a:pt x="262521" y="94348"/>
                  </a:lnTo>
                  <a:lnTo>
                    <a:pt x="249643" y="138264"/>
                  </a:lnTo>
                  <a:lnTo>
                    <a:pt x="248031" y="162496"/>
                  </a:lnTo>
                  <a:lnTo>
                    <a:pt x="251269" y="197104"/>
                  </a:lnTo>
                  <a:lnTo>
                    <a:pt x="277063" y="256146"/>
                  </a:lnTo>
                  <a:lnTo>
                    <a:pt x="327075" y="300037"/>
                  </a:lnTo>
                  <a:lnTo>
                    <a:pt x="393915" y="322592"/>
                  </a:lnTo>
                  <a:lnTo>
                    <a:pt x="432955" y="325424"/>
                  </a:lnTo>
                  <a:lnTo>
                    <a:pt x="461086" y="323875"/>
                  </a:lnTo>
                  <a:lnTo>
                    <a:pt x="488480" y="319214"/>
                  </a:lnTo>
                  <a:lnTo>
                    <a:pt x="515023" y="311480"/>
                  </a:lnTo>
                  <a:lnTo>
                    <a:pt x="541261" y="300355"/>
                  </a:lnTo>
                  <a:lnTo>
                    <a:pt x="550570" y="278409"/>
                  </a:lnTo>
                  <a:close/>
                </a:path>
              </a:pathLst>
            </a:custGeom>
            <a:solidFill>
              <a:srgbClr val="C41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75577" y="12344171"/>
              <a:ext cx="1612607" cy="4121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30655" y="11967400"/>
              <a:ext cx="1290631" cy="2917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7635240" cy="869442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8142870" y="1320523"/>
            <a:ext cx="7672705" cy="5878195"/>
          </a:xfrm>
          <a:prstGeom prst="rect">
            <a:avLst/>
          </a:prstGeom>
        </p:spPr>
        <p:txBody>
          <a:bodyPr vert="horz" wrap="square" lIns="0" tIns="486409" rIns="0" bIns="0" rtlCol="0">
            <a:spAutoFit/>
          </a:bodyPr>
          <a:lstStyle/>
          <a:p>
            <a:pPr marL="12700" marR="36195">
              <a:lnSpc>
                <a:spcPct val="73200"/>
              </a:lnSpc>
              <a:spcBef>
                <a:spcPts val="3829"/>
              </a:spcBef>
            </a:pPr>
            <a:r>
              <a:rPr sz="11600" b="1" spc="-395" dirty="0">
                <a:solidFill>
                  <a:srgbClr val="C41230"/>
                </a:solidFill>
                <a:latin typeface="Arial"/>
                <a:cs typeface="Arial"/>
              </a:rPr>
              <a:t>Award </a:t>
            </a:r>
            <a:r>
              <a:rPr sz="11600" b="1" spc="-390" dirty="0">
                <a:solidFill>
                  <a:srgbClr val="C41230"/>
                </a:solidFill>
                <a:latin typeface="Arial"/>
                <a:cs typeface="Arial"/>
              </a:rPr>
              <a:t> </a:t>
            </a:r>
            <a:r>
              <a:rPr sz="11600" b="1" spc="-350" dirty="0">
                <a:solidFill>
                  <a:srgbClr val="C41230"/>
                </a:solidFill>
                <a:latin typeface="Arial"/>
                <a:cs typeface="Arial"/>
              </a:rPr>
              <a:t>Celebration</a:t>
            </a:r>
            <a:endParaRPr sz="11600">
              <a:latin typeface="Arial"/>
              <a:cs typeface="Arial"/>
            </a:endParaRPr>
          </a:p>
          <a:p>
            <a:pPr marL="12700" marR="1561465" algn="just">
              <a:lnSpc>
                <a:spcPct val="100000"/>
              </a:lnSpc>
              <a:spcBef>
                <a:spcPts val="6125"/>
              </a:spcBef>
            </a:pPr>
            <a:r>
              <a:rPr sz="4400" b="1" spc="-40" dirty="0">
                <a:solidFill>
                  <a:srgbClr val="231F20"/>
                </a:solidFill>
                <a:latin typeface="Arial"/>
                <a:cs typeface="Arial"/>
              </a:rPr>
              <a:t>Come</a:t>
            </a:r>
            <a:r>
              <a:rPr sz="44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400" b="1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4400" b="1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400" b="1" spc="-45" dirty="0">
                <a:solidFill>
                  <a:srgbClr val="231F20"/>
                </a:solidFill>
                <a:latin typeface="Arial"/>
                <a:cs typeface="Arial"/>
              </a:rPr>
              <a:t>congratulate </a:t>
            </a:r>
            <a:r>
              <a:rPr sz="4400" b="1" spc="-1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400" b="1" spc="-30" dirty="0">
                <a:solidFill>
                  <a:srgbClr val="231F20"/>
                </a:solidFill>
                <a:latin typeface="Arial"/>
                <a:cs typeface="Arial"/>
              </a:rPr>
              <a:t>our </a:t>
            </a:r>
            <a:r>
              <a:rPr sz="4400" b="1" spc="-45" dirty="0">
                <a:solidFill>
                  <a:srgbClr val="231F20"/>
                </a:solidFill>
                <a:latin typeface="Arial"/>
                <a:cs typeface="Arial"/>
              </a:rPr>
              <a:t>student </a:t>
            </a:r>
            <a:r>
              <a:rPr sz="4400" b="1" spc="-3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4400" b="1" spc="-45" dirty="0">
                <a:solidFill>
                  <a:srgbClr val="231F20"/>
                </a:solidFill>
                <a:latin typeface="Arial"/>
                <a:cs typeface="Arial"/>
              </a:rPr>
              <a:t>faculty </a:t>
            </a:r>
            <a:r>
              <a:rPr sz="4400" b="1" spc="-1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400" b="1" spc="-40" dirty="0">
                <a:solidFill>
                  <a:srgbClr val="231F20"/>
                </a:solidFill>
                <a:latin typeface="Arial"/>
                <a:cs typeface="Arial"/>
              </a:rPr>
              <a:t>award</a:t>
            </a:r>
            <a:r>
              <a:rPr sz="4400" b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400" b="1" spc="-45" dirty="0">
                <a:solidFill>
                  <a:srgbClr val="231F20"/>
                </a:solidFill>
                <a:latin typeface="Arial"/>
                <a:cs typeface="Arial"/>
              </a:rPr>
              <a:t>winners!</a:t>
            </a:r>
            <a:endParaRPr sz="4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42870" y="7805711"/>
            <a:ext cx="7082155" cy="1793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231F20"/>
                </a:solidFill>
                <a:latin typeface="Arial"/>
                <a:cs typeface="Arial"/>
              </a:rPr>
              <a:t>Faculty </a:t>
            </a:r>
            <a:r>
              <a:rPr sz="2900" spc="-45" dirty="0">
                <a:solidFill>
                  <a:srgbClr val="231F20"/>
                </a:solidFill>
                <a:latin typeface="Arial"/>
                <a:cs typeface="Arial"/>
              </a:rPr>
              <a:t>Teaching </a:t>
            </a:r>
            <a:r>
              <a:rPr sz="2900" dirty="0">
                <a:solidFill>
                  <a:srgbClr val="231F20"/>
                </a:solidFill>
                <a:latin typeface="Arial"/>
                <a:cs typeface="Arial"/>
              </a:rPr>
              <a:t>Excellence </a:t>
            </a:r>
            <a:r>
              <a:rPr sz="2900" spc="-15" dirty="0">
                <a:solidFill>
                  <a:srgbClr val="231F20"/>
                </a:solidFill>
                <a:latin typeface="Arial"/>
                <a:cs typeface="Arial"/>
              </a:rPr>
              <a:t>Awards </a:t>
            </a:r>
            <a:r>
              <a:rPr sz="2900" dirty="0">
                <a:solidFill>
                  <a:srgbClr val="231F20"/>
                </a:solidFill>
                <a:latin typeface="Arial"/>
                <a:cs typeface="Arial"/>
              </a:rPr>
              <a:t>| </a:t>
            </a:r>
            <a:r>
              <a:rPr sz="2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231F20"/>
                </a:solidFill>
                <a:latin typeface="Arial"/>
                <a:cs typeface="Arial"/>
              </a:rPr>
              <a:t>Drown </a:t>
            </a:r>
            <a:r>
              <a:rPr sz="2900" dirty="0">
                <a:solidFill>
                  <a:srgbClr val="231F20"/>
                </a:solidFill>
                <a:latin typeface="Arial"/>
                <a:cs typeface="Arial"/>
              </a:rPr>
              <a:t>Prize | KOPF &amp; Banfi Prizes | Merrill </a:t>
            </a:r>
            <a:r>
              <a:rPr sz="2900" spc="-7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231F20"/>
                </a:solidFill>
                <a:latin typeface="Arial"/>
                <a:cs typeface="Arial"/>
              </a:rPr>
              <a:t>Presidential</a:t>
            </a:r>
            <a:r>
              <a:rPr sz="2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231F20"/>
                </a:solidFill>
                <a:latin typeface="Arial"/>
                <a:cs typeface="Arial"/>
              </a:rPr>
              <a:t>Scholars</a:t>
            </a:r>
            <a:r>
              <a:rPr sz="2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231F20"/>
                </a:solidFill>
                <a:latin typeface="Arial"/>
                <a:cs typeface="Arial"/>
              </a:rPr>
              <a:t>|</a:t>
            </a:r>
            <a:r>
              <a:rPr sz="2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231F20"/>
                </a:solidFill>
                <a:latin typeface="Arial"/>
                <a:cs typeface="Arial"/>
              </a:rPr>
              <a:t>PIHE</a:t>
            </a:r>
            <a:r>
              <a:rPr sz="2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231F20"/>
                </a:solidFill>
                <a:latin typeface="Arial"/>
                <a:cs typeface="Arial"/>
              </a:rPr>
              <a:t>Business</a:t>
            </a:r>
            <a:r>
              <a:rPr sz="2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231F20"/>
                </a:solidFill>
                <a:latin typeface="Arial"/>
                <a:cs typeface="Arial"/>
              </a:rPr>
              <a:t>Plan </a:t>
            </a:r>
            <a:r>
              <a:rPr sz="2900" spc="-7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231F20"/>
                </a:solidFill>
                <a:latin typeface="Arial"/>
                <a:cs typeface="Arial"/>
              </a:rPr>
              <a:t>Competition</a:t>
            </a:r>
            <a:r>
              <a:rPr sz="2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231F20"/>
                </a:solidFill>
                <a:latin typeface="Arial"/>
                <a:cs typeface="Arial"/>
              </a:rPr>
              <a:t>|</a:t>
            </a:r>
            <a:r>
              <a:rPr sz="2900" spc="-5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2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231F20"/>
                </a:solidFill>
                <a:latin typeface="Arial"/>
                <a:cs typeface="Arial"/>
              </a:rPr>
              <a:t>many more!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7348237" y="1959394"/>
            <a:ext cx="939800" cy="11757025"/>
            <a:chOff x="17348237" y="1959394"/>
            <a:chExt cx="939800" cy="11757025"/>
          </a:xfrm>
        </p:grpSpPr>
        <p:sp>
          <p:nvSpPr>
            <p:cNvPr id="27" name="object 27"/>
            <p:cNvSpPr/>
            <p:nvPr/>
          </p:nvSpPr>
          <p:spPr>
            <a:xfrm>
              <a:off x="17348237" y="1959394"/>
              <a:ext cx="939800" cy="11757025"/>
            </a:xfrm>
            <a:custGeom>
              <a:avLst/>
              <a:gdLst/>
              <a:ahLst/>
              <a:cxnLst/>
              <a:rect l="l" t="t" r="r" b="b"/>
              <a:pathLst>
                <a:path w="939800" h="11757025">
                  <a:moveTo>
                    <a:pt x="939761" y="0"/>
                  </a:moveTo>
                  <a:lnTo>
                    <a:pt x="0" y="11756605"/>
                  </a:lnTo>
                  <a:lnTo>
                    <a:pt x="939761" y="11756605"/>
                  </a:lnTo>
                  <a:lnTo>
                    <a:pt x="939761" y="0"/>
                  </a:lnTo>
                  <a:close/>
                </a:path>
              </a:pathLst>
            </a:custGeom>
            <a:solidFill>
              <a:srgbClr val="CC4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508332" y="8754053"/>
              <a:ext cx="779780" cy="4962525"/>
            </a:xfrm>
            <a:custGeom>
              <a:avLst/>
              <a:gdLst/>
              <a:ahLst/>
              <a:cxnLst/>
              <a:rect l="l" t="t" r="r" b="b"/>
              <a:pathLst>
                <a:path w="779780" h="4962525">
                  <a:moveTo>
                    <a:pt x="779668" y="0"/>
                  </a:moveTo>
                  <a:lnTo>
                    <a:pt x="0" y="4961946"/>
                  </a:lnTo>
                  <a:lnTo>
                    <a:pt x="779668" y="4961946"/>
                  </a:lnTo>
                  <a:lnTo>
                    <a:pt x="779668" y="0"/>
                  </a:lnTo>
                  <a:close/>
                </a:path>
              </a:pathLst>
            </a:custGeom>
            <a:solidFill>
              <a:srgbClr val="8B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39115" y="10888067"/>
            <a:ext cx="4356100" cy="1942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Thursday,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February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9:00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11:00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a.m.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11:00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a.m.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1:00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p.m.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Statler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Hall</a:t>
            </a:r>
            <a:r>
              <a:rPr sz="32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Auditorium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Faculty and Student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and Student</dc:title>
  <cp:lastModifiedBy>Steven M. Kern</cp:lastModifiedBy>
  <cp:revision>1</cp:revision>
  <dcterms:created xsi:type="dcterms:W3CDTF">2021-11-16T13:36:27Z</dcterms:created>
  <dcterms:modified xsi:type="dcterms:W3CDTF">2021-11-16T13:46:32Z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2021-11-16T00:00:00Z</vt:filetime>
  </property>
</Properties>
</file>