
<file path=[Content_Types].xml><?xml version="1.0" encoding="utf-8"?>
<Types xmlns="http://schemas.openxmlformats.org/package/2006/content-types">
  <Default Extension="emf" ContentType="image/x-emf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61" r:id="rId4"/>
    <p:sldId id="258" r:id="rId5"/>
    <p:sldId id="259" r:id="rId6"/>
    <p:sldId id="262" r:id="rId7"/>
    <p:sldId id="260" r:id="rId8"/>
  </p:sldIdLst>
  <p:sldSz cx="18288000" cy="13716000"/>
  <p:notesSz cx="18288000" cy="13716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53"/>
    <p:restoredTop sz="94699"/>
  </p:normalViewPr>
  <p:slideViewPr>
    <p:cSldViewPr>
      <p:cViewPr>
        <p:scale>
          <a:sx n="65" d="100"/>
          <a:sy n="65" d="100"/>
        </p:scale>
        <p:origin x="1632" y="85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6873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6873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BE2885-E053-A749-9E4E-C36F29DE3D7A}" type="datetimeFigureOut">
              <a:rPr lang="en-US" smtClean="0"/>
              <a:t>11/10/23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714500"/>
            <a:ext cx="6172200" cy="4629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828800" y="6600825"/>
            <a:ext cx="14630400" cy="54006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3028613"/>
            <a:ext cx="7924800" cy="6873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0358438" y="13028613"/>
            <a:ext cx="7924800" cy="6873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E582A8-20A8-2849-AEC5-A6746A89B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127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E582A8-20A8-2849-AEC5-A6746A89B3E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9042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E582A8-20A8-2849-AEC5-A6746A89B3E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292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4251960"/>
            <a:ext cx="15544800" cy="16004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400" b="0" i="0">
                <a:solidFill>
                  <a:srgbClr val="C41230"/>
                </a:solidFill>
                <a:latin typeface="Utopia Std" panose="02040603060506020204" pitchFamily="18" charset="77"/>
                <a:cs typeface="Times New Roman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7680960"/>
            <a:ext cx="12801600" cy="5386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500" b="0" i="0">
                <a:solidFill>
                  <a:schemeClr val="bg1"/>
                </a:solidFill>
                <a:latin typeface="FreightSans Pro Book" panose="02000606030000020004" pitchFamily="2" charset="0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11/10/23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400" b="0" i="0">
                <a:solidFill>
                  <a:srgbClr val="C41230"/>
                </a:solidFill>
                <a:latin typeface="Utopia Std" panose="02040603060506020204" pitchFamily="18" charset="77"/>
                <a:cs typeface="Times New Roman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500" b="0" i="0">
                <a:solidFill>
                  <a:schemeClr val="bg1"/>
                </a:solidFill>
                <a:latin typeface="FreightSans Pro Book" panose="02000606030000020004" pitchFamily="2" charset="0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11/10/23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400" b="0" i="0">
                <a:solidFill>
                  <a:srgbClr val="C41230"/>
                </a:solidFill>
                <a:latin typeface="Utopia Std" panose="02040603060506020204" pitchFamily="18" charset="77"/>
                <a:cs typeface="Times New Roman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3154680"/>
            <a:ext cx="7955280" cy="5386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latin typeface="FreightSans Pro Book" panose="02000606030000020004" pitchFamily="2" charset="0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3154680"/>
            <a:ext cx="7955280" cy="5386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latin typeface="FreightSans Pro Book" panose="02000606030000020004" pitchFamily="2" charset="0"/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11/10/23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400" b="0" i="0">
                <a:solidFill>
                  <a:srgbClr val="C41230"/>
                </a:solidFill>
                <a:latin typeface="Utopia Std" panose="02040603060506020204" pitchFamily="18" charset="77"/>
                <a:cs typeface="Times New Roman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11/10/23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7829550"/>
          </a:xfrm>
          <a:custGeom>
            <a:avLst/>
            <a:gdLst/>
            <a:ahLst/>
            <a:cxnLst/>
            <a:rect l="l" t="t" r="r" b="b"/>
            <a:pathLst>
              <a:path w="18288000" h="7829550">
                <a:moveTo>
                  <a:pt x="0" y="7829550"/>
                </a:moveTo>
                <a:lnTo>
                  <a:pt x="18288000" y="7829550"/>
                </a:lnTo>
                <a:lnTo>
                  <a:pt x="18288000" y="0"/>
                </a:lnTo>
                <a:lnTo>
                  <a:pt x="0" y="0"/>
                </a:lnTo>
                <a:lnTo>
                  <a:pt x="0" y="7829550"/>
                </a:lnTo>
                <a:close/>
              </a:path>
            </a:pathLst>
          </a:custGeom>
          <a:solidFill>
            <a:srgbClr val="C412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2695237" y="1436687"/>
            <a:ext cx="4044950" cy="4044950"/>
          </a:xfrm>
          <a:custGeom>
            <a:avLst/>
            <a:gdLst/>
            <a:ahLst/>
            <a:cxnLst/>
            <a:rect l="l" t="t" r="r" b="b"/>
            <a:pathLst>
              <a:path w="4044950" h="4044950">
                <a:moveTo>
                  <a:pt x="4044950" y="0"/>
                </a:moveTo>
                <a:lnTo>
                  <a:pt x="0" y="0"/>
                </a:lnTo>
                <a:lnTo>
                  <a:pt x="0" y="4044950"/>
                </a:lnTo>
                <a:lnTo>
                  <a:pt x="4044950" y="4044950"/>
                </a:lnTo>
                <a:lnTo>
                  <a:pt x="40449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7108825" y="1436687"/>
            <a:ext cx="4044950" cy="4044950"/>
          </a:xfrm>
          <a:custGeom>
            <a:avLst/>
            <a:gdLst/>
            <a:ahLst/>
            <a:cxnLst/>
            <a:rect l="l" t="t" r="r" b="b"/>
            <a:pathLst>
              <a:path w="4044950" h="4044950">
                <a:moveTo>
                  <a:pt x="4044950" y="0"/>
                </a:moveTo>
                <a:lnTo>
                  <a:pt x="0" y="0"/>
                </a:lnTo>
                <a:lnTo>
                  <a:pt x="0" y="4044950"/>
                </a:lnTo>
                <a:lnTo>
                  <a:pt x="4044950" y="4044950"/>
                </a:lnTo>
                <a:lnTo>
                  <a:pt x="40449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522412" y="1436687"/>
            <a:ext cx="4044950" cy="4044950"/>
          </a:xfrm>
          <a:custGeom>
            <a:avLst/>
            <a:gdLst/>
            <a:ahLst/>
            <a:cxnLst/>
            <a:rect l="l" t="t" r="r" b="b"/>
            <a:pathLst>
              <a:path w="4044950" h="4044950">
                <a:moveTo>
                  <a:pt x="4044950" y="0"/>
                </a:moveTo>
                <a:lnTo>
                  <a:pt x="0" y="0"/>
                </a:lnTo>
                <a:lnTo>
                  <a:pt x="0" y="4044950"/>
                </a:lnTo>
                <a:lnTo>
                  <a:pt x="4044950" y="4044950"/>
                </a:lnTo>
                <a:lnTo>
                  <a:pt x="40449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60067" y="1546352"/>
            <a:ext cx="3931920" cy="384047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11/10/23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039100" y="428138"/>
            <a:ext cx="9120505" cy="16004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400" b="1" i="0">
                <a:solidFill>
                  <a:srgbClr val="C41230"/>
                </a:solidFill>
                <a:latin typeface="Times New Roman"/>
                <a:cs typeface="Times New Roman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020956" y="4835926"/>
            <a:ext cx="8536305" cy="5386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5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12755880"/>
            <a:ext cx="5852160" cy="685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12755880"/>
            <a:ext cx="4206240" cy="685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11/10/23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12755880"/>
            <a:ext cx="4206240" cy="685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 b="0" i="0">
          <a:latin typeface="Utopia Std" panose="02040603060506020204" pitchFamily="18" charset="77"/>
          <a:ea typeface="+mj-ea"/>
          <a:cs typeface="+mj-cs"/>
        </a:defRPr>
      </a:lvl1pPr>
    </p:titleStyle>
    <p:bodyStyle>
      <a:lvl1pPr marL="0">
        <a:defRPr b="0" i="0">
          <a:latin typeface="FreightSans Pro Book" panose="02000606030000020004" pitchFamily="2" charset="0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png"/><Relationship Id="rId21" Type="http://schemas.openxmlformats.org/officeDocument/2006/relationships/image" Target="../media/image29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5" Type="http://schemas.openxmlformats.org/officeDocument/2006/relationships/image" Target="../media/image33.png"/><Relationship Id="rId2" Type="http://schemas.openxmlformats.org/officeDocument/2006/relationships/image" Target="../media/image10.jpg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24" Type="http://schemas.openxmlformats.org/officeDocument/2006/relationships/image" Target="../media/image32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23" Type="http://schemas.openxmlformats.org/officeDocument/2006/relationships/image" Target="../media/image31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Relationship Id="rId22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" Type="http://schemas.openxmlformats.org/officeDocument/2006/relationships/image" Target="../media/image35.jpg"/><Relationship Id="rId21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2.png"/><Relationship Id="rId25" Type="http://schemas.openxmlformats.org/officeDocument/2006/relationships/image" Target="../media/image31.png"/><Relationship Id="rId2" Type="http://schemas.openxmlformats.org/officeDocument/2006/relationships/image" Target="../media/image34.jpg"/><Relationship Id="rId16" Type="http://schemas.openxmlformats.org/officeDocument/2006/relationships/image" Target="../media/image23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10" Type="http://schemas.openxmlformats.org/officeDocument/2006/relationships/image" Target="../media/image37.png"/><Relationship Id="rId19" Type="http://schemas.openxmlformats.org/officeDocument/2006/relationships/image" Target="../media/image25.png"/><Relationship Id="rId4" Type="http://schemas.openxmlformats.org/officeDocument/2006/relationships/image" Target="../media/image36.jp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17.png"/><Relationship Id="rId18" Type="http://schemas.openxmlformats.org/officeDocument/2006/relationships/image" Target="../media/image54.png"/><Relationship Id="rId26" Type="http://schemas.openxmlformats.org/officeDocument/2006/relationships/image" Target="../media/image62.png"/><Relationship Id="rId3" Type="http://schemas.openxmlformats.org/officeDocument/2006/relationships/image" Target="../media/image1.png"/><Relationship Id="rId21" Type="http://schemas.openxmlformats.org/officeDocument/2006/relationships/image" Target="../media/image57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3.png"/><Relationship Id="rId25" Type="http://schemas.openxmlformats.org/officeDocument/2006/relationships/image" Target="../media/image6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29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24" Type="http://schemas.openxmlformats.org/officeDocument/2006/relationships/image" Target="../media/image60.png"/><Relationship Id="rId5" Type="http://schemas.openxmlformats.org/officeDocument/2006/relationships/image" Target="../media/image42.png"/><Relationship Id="rId15" Type="http://schemas.openxmlformats.org/officeDocument/2006/relationships/image" Target="../media/image51.png"/><Relationship Id="rId23" Type="http://schemas.openxmlformats.org/officeDocument/2006/relationships/image" Target="../media/image59.png"/><Relationship Id="rId28" Type="http://schemas.openxmlformats.org/officeDocument/2006/relationships/image" Target="../media/image63.png"/><Relationship Id="rId10" Type="http://schemas.openxmlformats.org/officeDocument/2006/relationships/image" Target="../media/image47.png"/><Relationship Id="rId19" Type="http://schemas.openxmlformats.org/officeDocument/2006/relationships/image" Target="../media/image55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0.png"/><Relationship Id="rId22" Type="http://schemas.openxmlformats.org/officeDocument/2006/relationships/image" Target="../media/image58.png"/><Relationship Id="rId27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804"/>
            <a:ext cx="18288308" cy="13716000"/>
            <a:chOff x="0" y="0"/>
            <a:chExt cx="18288308" cy="13716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510132" cy="1183005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11229975"/>
              <a:ext cx="18288000" cy="2486025"/>
            </a:xfrm>
            <a:custGeom>
              <a:avLst/>
              <a:gdLst/>
              <a:ahLst/>
              <a:cxnLst/>
              <a:rect l="l" t="t" r="r" b="b"/>
              <a:pathLst>
                <a:path w="18288000" h="2486025">
                  <a:moveTo>
                    <a:pt x="18288000" y="0"/>
                  </a:moveTo>
                  <a:lnTo>
                    <a:pt x="0" y="0"/>
                  </a:lnTo>
                  <a:lnTo>
                    <a:pt x="0" y="2486025"/>
                  </a:lnTo>
                  <a:lnTo>
                    <a:pt x="18288000" y="2486025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8D857E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39200" y="6056376"/>
              <a:ext cx="1028699" cy="102869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74935" y="6067425"/>
              <a:ext cx="1028699" cy="102870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692892" y="6067425"/>
              <a:ext cx="1028699" cy="1028700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7825413" y="6564376"/>
              <a:ext cx="0" cy="4334510"/>
            </a:xfrm>
            <a:custGeom>
              <a:avLst/>
              <a:gdLst/>
              <a:ahLst/>
              <a:cxnLst/>
              <a:rect l="l" t="t" r="r" b="b"/>
              <a:pathLst>
                <a:path h="4334509">
                  <a:moveTo>
                    <a:pt x="0" y="4334256"/>
                  </a:moveTo>
                  <a:lnTo>
                    <a:pt x="0" y="0"/>
                  </a:lnTo>
                </a:path>
              </a:pathLst>
            </a:custGeom>
            <a:ln w="25400">
              <a:solidFill>
                <a:srgbClr val="8AC0C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825413" y="6577076"/>
              <a:ext cx="1254760" cy="0"/>
            </a:xfrm>
            <a:custGeom>
              <a:avLst/>
              <a:gdLst/>
              <a:ahLst/>
              <a:cxnLst/>
              <a:rect l="l" t="t" r="r" b="b"/>
              <a:pathLst>
                <a:path w="1254759">
                  <a:moveTo>
                    <a:pt x="0" y="0"/>
                  </a:moveTo>
                  <a:lnTo>
                    <a:pt x="1254582" y="0"/>
                  </a:lnTo>
                </a:path>
              </a:pathLst>
            </a:custGeom>
            <a:ln w="25400">
              <a:solidFill>
                <a:srgbClr val="8AC0C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812713" y="10885931"/>
              <a:ext cx="10475595" cy="0"/>
            </a:xfrm>
            <a:custGeom>
              <a:avLst/>
              <a:gdLst/>
              <a:ahLst/>
              <a:cxnLst/>
              <a:rect l="l" t="t" r="r" b="b"/>
              <a:pathLst>
                <a:path w="10475594">
                  <a:moveTo>
                    <a:pt x="0" y="0"/>
                  </a:moveTo>
                  <a:lnTo>
                    <a:pt x="10475290" y="0"/>
                  </a:lnTo>
                </a:path>
              </a:pathLst>
            </a:custGeom>
            <a:ln w="25400">
              <a:solidFill>
                <a:srgbClr val="8AC0C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8039100" y="428138"/>
            <a:ext cx="9120505" cy="5250155"/>
          </a:xfrm>
          <a:prstGeom prst="rect">
            <a:avLst/>
          </a:prstGeom>
        </p:spPr>
        <p:txBody>
          <a:bodyPr vert="horz" wrap="square" lIns="0" tIns="135890" rIns="0" bIns="0" rtlCol="0">
            <a:spAutoFit/>
          </a:bodyPr>
          <a:lstStyle/>
          <a:p>
            <a:pPr marL="12700" marR="5080">
              <a:lnSpc>
                <a:spcPts val="9800"/>
              </a:lnSpc>
              <a:spcBef>
                <a:spcPts val="1070"/>
              </a:spcBef>
            </a:pPr>
            <a:r>
              <a:rPr spc="360" dirty="0"/>
              <a:t>Dyson</a:t>
            </a:r>
            <a:r>
              <a:rPr spc="-530" dirty="0"/>
              <a:t> </a:t>
            </a:r>
            <a:r>
              <a:rPr spc="310" dirty="0"/>
              <a:t>Reunion </a:t>
            </a:r>
            <a:r>
              <a:rPr spc="280" dirty="0"/>
              <a:t>Luncheon</a:t>
            </a:r>
            <a:r>
              <a:rPr spc="-505" dirty="0"/>
              <a:t> </a:t>
            </a:r>
            <a:r>
              <a:rPr spc="175" dirty="0"/>
              <a:t>with </a:t>
            </a:r>
            <a:r>
              <a:rPr spc="370" dirty="0"/>
              <a:t>Dean</a:t>
            </a:r>
            <a:r>
              <a:rPr spc="-530" dirty="0"/>
              <a:t> </a:t>
            </a:r>
            <a:r>
              <a:rPr spc="125" dirty="0"/>
              <a:t>Zhao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8128000" y="7232687"/>
            <a:ext cx="8749030" cy="3060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900" dirty="0">
                <a:latin typeface="FreightSans Pro Book" panose="02000606030000020004" pitchFamily="2" charset="0"/>
                <a:cs typeface="Arial"/>
              </a:rPr>
              <a:t>JUNE 7, 2024 | WARREN HALL 401</a:t>
            </a:r>
          </a:p>
          <a:p>
            <a:pPr marL="12700" marR="5080">
              <a:lnSpc>
                <a:spcPct val="100000"/>
              </a:lnSpc>
              <a:spcBef>
                <a:spcPts val="4340"/>
              </a:spcBef>
            </a:pPr>
            <a:r>
              <a:rPr sz="3800" dirty="0">
                <a:latin typeface="FreightSans Pro Book" panose="02000606030000020004" pitchFamily="2" charset="0"/>
                <a:cs typeface="Arial"/>
              </a:rPr>
              <a:t>Coming back to Ithaca for Reunion? Be sure to join Dean Jinhua Zhao for a Dyson Reunion Luncheon in Warren Hall.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C8FD689-B335-AFBB-BF1E-E617EE9839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1720151"/>
            <a:ext cx="6795769" cy="1462449"/>
          </a:xfrm>
          <a:prstGeom prst="rect">
            <a:avLst/>
          </a:prstGeom>
        </p:spPr>
      </p:pic>
      <p:pic>
        <p:nvPicPr>
          <p:cNvPr id="25" name="Picture 24" descr="A black and white logo&#10;&#10;Description automatically generated">
            <a:extLst>
              <a:ext uri="{FF2B5EF4-FFF2-40B4-BE49-F238E27FC236}">
                <a16:creationId xmlns:a16="http://schemas.microsoft.com/office/drawing/2014/main" id="{1EDD6552-283F-FF90-0E1F-7412365E53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7639" y="11430000"/>
            <a:ext cx="6018361" cy="210087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5143"/>
            <a:ext cx="18288000" cy="13711365"/>
            <a:chOff x="0" y="5143"/>
            <a:chExt cx="18288000" cy="13711365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5143"/>
              <a:ext cx="18288000" cy="1144090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11147933"/>
              <a:ext cx="18288000" cy="2568575"/>
            </a:xfrm>
            <a:custGeom>
              <a:avLst/>
              <a:gdLst/>
              <a:ahLst/>
              <a:cxnLst/>
              <a:rect l="l" t="t" r="r" b="b"/>
              <a:pathLst>
                <a:path w="18288000" h="2568575">
                  <a:moveTo>
                    <a:pt x="18288000" y="0"/>
                  </a:moveTo>
                  <a:lnTo>
                    <a:pt x="0" y="0"/>
                  </a:lnTo>
                  <a:lnTo>
                    <a:pt x="0" y="2568067"/>
                  </a:lnTo>
                  <a:lnTo>
                    <a:pt x="18288000" y="2568067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F7901E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7481569" y="342899"/>
              <a:ext cx="10463530" cy="10401300"/>
            </a:xfrm>
            <a:custGeom>
              <a:avLst/>
              <a:gdLst/>
              <a:ahLst/>
              <a:cxnLst/>
              <a:rect l="l" t="t" r="r" b="b"/>
              <a:pathLst>
                <a:path w="10463530" h="10401300">
                  <a:moveTo>
                    <a:pt x="10463530" y="0"/>
                  </a:moveTo>
                  <a:lnTo>
                    <a:pt x="0" y="0"/>
                  </a:lnTo>
                  <a:lnTo>
                    <a:pt x="0" y="10401300"/>
                  </a:lnTo>
                  <a:lnTo>
                    <a:pt x="10463530" y="10401300"/>
                  </a:lnTo>
                  <a:lnTo>
                    <a:pt x="10463530" y="0"/>
                  </a:lnTo>
                  <a:close/>
                </a:path>
              </a:pathLst>
            </a:custGeom>
            <a:solidFill>
              <a:srgbClr val="C412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8020956" y="1008207"/>
            <a:ext cx="886714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dirty="0">
                <a:solidFill>
                  <a:srgbClr val="FFFFFF"/>
                </a:solidFill>
                <a:latin typeface="FreightSans Pro Book" panose="02000606030000020004" pitchFamily="2" charset="0"/>
                <a:cs typeface="Arial"/>
              </a:rPr>
              <a:t>COLLEGE OF AGRICULTURE AND LIFE SCIENCES (CALS)</a:t>
            </a:r>
            <a:endParaRPr sz="3000" dirty="0">
              <a:latin typeface="FreightSans Pro Book" panose="02000606030000020004" pitchFamily="2" charset="0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020957" y="1300307"/>
            <a:ext cx="7778750" cy="3283015"/>
          </a:xfrm>
          <a:prstGeom prst="rect">
            <a:avLst/>
          </a:prstGeom>
        </p:spPr>
        <p:txBody>
          <a:bodyPr vert="horz" wrap="square" lIns="0" tIns="396240" rIns="0" bIns="0" rtlCol="0">
            <a:spAutoFit/>
          </a:bodyPr>
          <a:lstStyle/>
          <a:p>
            <a:pPr marL="12700" marR="5080">
              <a:lnSpc>
                <a:spcPct val="78300"/>
              </a:lnSpc>
              <a:spcBef>
                <a:spcPts val="3120"/>
              </a:spcBef>
            </a:pPr>
            <a:r>
              <a:rPr sz="11600" dirty="0">
                <a:solidFill>
                  <a:srgbClr val="FFFFFF"/>
                </a:solidFill>
              </a:rPr>
              <a:t>Beekeeping Lecture</a:t>
            </a:r>
            <a:endParaRPr sz="11600" dirty="0"/>
          </a:p>
        </p:txBody>
      </p:sp>
      <p:sp>
        <p:nvSpPr>
          <p:cNvPr id="8" name="object 8"/>
          <p:cNvSpPr txBox="1">
            <a:spLocks noGrp="1"/>
          </p:cNvSpPr>
          <p:nvPr>
            <p:ph type="body" idx="1"/>
          </p:nvPr>
        </p:nvSpPr>
        <p:spPr>
          <a:xfrm>
            <a:off x="8020956" y="4835926"/>
            <a:ext cx="8536305" cy="5127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/>
              <a:t>Immerse yourself in the life of bees! Join Senior Lecturer Heather Grab on Thursday, February 19 in the lab in Comstack Hall for a first-hand look at these amazing insects.</a:t>
            </a:r>
          </a:p>
          <a:p>
            <a:pPr>
              <a:lnSpc>
                <a:spcPct val="100000"/>
              </a:lnSpc>
            </a:pPr>
            <a:endParaRPr sz="4400" dirty="0"/>
          </a:p>
          <a:p>
            <a:pPr marL="2156460">
              <a:lnSpc>
                <a:spcPts val="3660"/>
              </a:lnSpc>
              <a:spcBef>
                <a:spcPts val="3200"/>
              </a:spcBef>
            </a:pPr>
            <a:r>
              <a:rPr sz="3100" dirty="0">
                <a:latin typeface="Utopia Std" panose="02040603060506020204" pitchFamily="18" charset="77"/>
                <a:cs typeface="Times New Roman"/>
              </a:rPr>
              <a:t>Thursday, February 19</a:t>
            </a:r>
          </a:p>
          <a:p>
            <a:pPr marL="2156460">
              <a:lnSpc>
                <a:spcPts val="3600"/>
              </a:lnSpc>
            </a:pPr>
            <a:r>
              <a:rPr sz="3100" dirty="0">
                <a:latin typeface="Utopia Std" panose="02040603060506020204" pitchFamily="18" charset="77"/>
                <a:cs typeface="Times New Roman"/>
              </a:rPr>
              <a:t>9:00 - 11:00 a.m.</a:t>
            </a:r>
          </a:p>
          <a:p>
            <a:pPr marL="2156460">
              <a:lnSpc>
                <a:spcPts val="3600"/>
              </a:lnSpc>
            </a:pPr>
            <a:r>
              <a:rPr sz="3100" dirty="0">
                <a:latin typeface="Utopia Std" panose="02040603060506020204" pitchFamily="18" charset="77"/>
                <a:cs typeface="Times New Roman"/>
              </a:rPr>
              <a:t>11:00 a.m. - 1:00 p.m.</a:t>
            </a:r>
          </a:p>
          <a:p>
            <a:pPr marL="2156460">
              <a:lnSpc>
                <a:spcPts val="3660"/>
              </a:lnSpc>
            </a:pPr>
            <a:r>
              <a:rPr sz="3100" dirty="0">
                <a:latin typeface="Utopia Std" panose="02040603060506020204" pitchFamily="18" charset="77"/>
                <a:cs typeface="Times New Roman"/>
              </a:rPr>
              <a:t>Comstock Hall</a:t>
            </a:r>
          </a:p>
        </p:txBody>
      </p:sp>
      <p:pic>
        <p:nvPicPr>
          <p:cNvPr id="21" name="object 2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33656" y="8096250"/>
            <a:ext cx="1707541" cy="1651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AD2163F-9DA3-903C-10B5-7192B631FB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1643951"/>
            <a:ext cx="6795769" cy="1462449"/>
          </a:xfrm>
          <a:prstGeom prst="rect">
            <a:avLst/>
          </a:prstGeom>
        </p:spPr>
      </p:pic>
      <p:pic>
        <p:nvPicPr>
          <p:cNvPr id="23" name="Picture 22" descr="A black and white logo&#10;&#10;Description automatically generated">
            <a:extLst>
              <a:ext uri="{FF2B5EF4-FFF2-40B4-BE49-F238E27FC236}">
                <a16:creationId xmlns:a16="http://schemas.microsoft.com/office/drawing/2014/main" id="{35A4B7A8-E156-45F6-6932-93989A08B3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039" y="11310321"/>
            <a:ext cx="6018361" cy="210087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26321" y="0"/>
            <a:ext cx="18314681" cy="13716000"/>
            <a:chOff x="-23177" y="0"/>
            <a:chExt cx="16127094" cy="120777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6103600" cy="120777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314502" y="8068640"/>
              <a:ext cx="2431249" cy="243124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165320" y="9288899"/>
              <a:ext cx="10716260" cy="0"/>
            </a:xfrm>
            <a:custGeom>
              <a:avLst/>
              <a:gdLst/>
              <a:ahLst/>
              <a:cxnLst/>
              <a:rect l="l" t="t" r="r" b="b"/>
              <a:pathLst>
                <a:path w="10716260">
                  <a:moveTo>
                    <a:pt x="10715828" y="0"/>
                  </a:moveTo>
                  <a:lnTo>
                    <a:pt x="0" y="0"/>
                  </a:lnTo>
                </a:path>
              </a:pathLst>
            </a:custGeom>
            <a:ln w="46088">
              <a:solidFill>
                <a:srgbClr val="C4123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9282614"/>
              <a:ext cx="2893695" cy="6350"/>
            </a:xfrm>
            <a:custGeom>
              <a:avLst/>
              <a:gdLst/>
              <a:ahLst/>
              <a:cxnLst/>
              <a:rect l="l" t="t" r="r" b="b"/>
              <a:pathLst>
                <a:path w="2893695" h="6350">
                  <a:moveTo>
                    <a:pt x="2893663" y="5961"/>
                  </a:moveTo>
                  <a:lnTo>
                    <a:pt x="0" y="0"/>
                  </a:lnTo>
                </a:path>
              </a:pathLst>
            </a:custGeom>
            <a:ln w="46088">
              <a:solidFill>
                <a:srgbClr val="C4123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983082" y="9288759"/>
              <a:ext cx="11058525" cy="635"/>
            </a:xfrm>
            <a:custGeom>
              <a:avLst/>
              <a:gdLst/>
              <a:ahLst/>
              <a:cxnLst/>
              <a:rect l="l" t="t" r="r" b="b"/>
              <a:pathLst>
                <a:path w="11058525" h="634">
                  <a:moveTo>
                    <a:pt x="11058271" y="139"/>
                  </a:moveTo>
                  <a:lnTo>
                    <a:pt x="10989513" y="139"/>
                  </a:lnTo>
                </a:path>
                <a:path w="11058525" h="634">
                  <a:moveTo>
                    <a:pt x="136525" y="139"/>
                  </a:moveTo>
                  <a:lnTo>
                    <a:pt x="67754" y="139"/>
                  </a:lnTo>
                  <a:lnTo>
                    <a:pt x="0" y="0"/>
                  </a:lnTo>
                </a:path>
              </a:pathLst>
            </a:custGeom>
            <a:ln w="46088">
              <a:solidFill>
                <a:srgbClr val="C412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021434" y="783892"/>
            <a:ext cx="7565469" cy="5208710"/>
          </a:xfrm>
          <a:prstGeom prst="rect">
            <a:avLst/>
          </a:prstGeom>
        </p:spPr>
        <p:txBody>
          <a:bodyPr vert="horz" wrap="square" lIns="0" tIns="19471" rIns="0" bIns="0" rtlCol="0">
            <a:spAutoFit/>
          </a:bodyPr>
          <a:lstStyle/>
          <a:p>
            <a:pPr marL="14422">
              <a:lnSpc>
                <a:spcPts val="9948"/>
              </a:lnSpc>
              <a:spcBef>
                <a:spcPts val="153"/>
              </a:spcBef>
            </a:pPr>
            <a:r>
              <a:rPr sz="11129" b="1" spc="-238" dirty="0">
                <a:solidFill>
                  <a:srgbClr val="FFFFFF"/>
                </a:solidFill>
                <a:latin typeface="Utopia Std"/>
                <a:cs typeface="Utopia Std"/>
              </a:rPr>
              <a:t>Edit</a:t>
            </a:r>
            <a:r>
              <a:rPr sz="11129" b="1" spc="-521" dirty="0">
                <a:solidFill>
                  <a:srgbClr val="FFFFFF"/>
                </a:solidFill>
                <a:latin typeface="Utopia Std"/>
                <a:cs typeface="Utopia Std"/>
              </a:rPr>
              <a:t> </a:t>
            </a:r>
            <a:r>
              <a:rPr sz="11129" b="1" spc="-23" dirty="0">
                <a:solidFill>
                  <a:srgbClr val="FFFFFF"/>
                </a:solidFill>
                <a:latin typeface="Utopia Std"/>
                <a:cs typeface="Utopia Std"/>
              </a:rPr>
              <a:t>sitia</a:t>
            </a:r>
            <a:endParaRPr sz="11129" dirty="0">
              <a:latin typeface="Utopia Std"/>
              <a:cs typeface="Utopia Std"/>
            </a:endParaRPr>
          </a:p>
          <a:p>
            <a:pPr marL="14422">
              <a:lnSpc>
                <a:spcPts val="9948"/>
              </a:lnSpc>
            </a:pPr>
            <a:r>
              <a:rPr lang="en-US" sz="11129" b="1" spc="-34" dirty="0" err="1">
                <a:solidFill>
                  <a:srgbClr val="FFFFFF"/>
                </a:solidFill>
                <a:latin typeface="Utopia Std"/>
                <a:cs typeface="Utopia Std"/>
              </a:rPr>
              <a:t>N</a:t>
            </a:r>
            <a:r>
              <a:rPr sz="11129" b="1" spc="-34" dirty="0" err="1">
                <a:solidFill>
                  <a:srgbClr val="FFFFFF"/>
                </a:solidFill>
                <a:latin typeface="Utopia Std"/>
                <a:cs typeface="Utopia Std"/>
              </a:rPr>
              <a:t>onsed</a:t>
            </a:r>
            <a:r>
              <a:rPr lang="en-US" sz="11129" dirty="0">
                <a:latin typeface="Utopia Std"/>
                <a:cs typeface="Utopia Std"/>
              </a:rPr>
              <a:t> </a:t>
            </a:r>
            <a:r>
              <a:rPr sz="11129" b="1" spc="-238" dirty="0" err="1">
                <a:solidFill>
                  <a:srgbClr val="FFFFFF"/>
                </a:solidFill>
                <a:latin typeface="Utopia Std"/>
                <a:cs typeface="Utopia Std"/>
              </a:rPr>
              <a:t>quam</a:t>
            </a:r>
            <a:r>
              <a:rPr sz="11129" b="1" spc="-528" dirty="0">
                <a:solidFill>
                  <a:srgbClr val="FFFFFF"/>
                </a:solidFill>
                <a:latin typeface="Utopia Std"/>
                <a:cs typeface="Utopia Std"/>
              </a:rPr>
              <a:t> </a:t>
            </a:r>
            <a:r>
              <a:rPr sz="11129" b="1" spc="-210" dirty="0">
                <a:solidFill>
                  <a:srgbClr val="FFFFFF"/>
                </a:solidFill>
                <a:latin typeface="Utopia Std"/>
                <a:cs typeface="Utopia Std"/>
              </a:rPr>
              <a:t>que </a:t>
            </a:r>
            <a:r>
              <a:rPr sz="11129" b="1" spc="-288" dirty="0">
                <a:solidFill>
                  <a:srgbClr val="FFFFFF"/>
                </a:solidFill>
                <a:latin typeface="Utopia Std"/>
                <a:cs typeface="Utopia Std"/>
              </a:rPr>
              <a:t>vent</a:t>
            </a:r>
            <a:r>
              <a:rPr sz="11129" b="1" spc="-517" dirty="0">
                <a:solidFill>
                  <a:srgbClr val="FFFFFF"/>
                </a:solidFill>
                <a:latin typeface="Utopia Std"/>
                <a:cs typeface="Utopia Std"/>
              </a:rPr>
              <a:t> </a:t>
            </a:r>
            <a:r>
              <a:rPr sz="11129" b="1" spc="-28" dirty="0">
                <a:solidFill>
                  <a:srgbClr val="FFFFFF"/>
                </a:solidFill>
                <a:latin typeface="Utopia Std"/>
                <a:cs typeface="Utopia Std"/>
              </a:rPr>
              <a:t>qu</a:t>
            </a:r>
            <a:endParaRPr sz="11129" dirty="0">
              <a:latin typeface="Utopia Std"/>
              <a:cs typeface="Utopia Std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44447" y="6613644"/>
            <a:ext cx="4685568" cy="3130651"/>
          </a:xfrm>
          <a:prstGeom prst="rect">
            <a:avLst/>
          </a:prstGeom>
        </p:spPr>
        <p:txBody>
          <a:bodyPr vert="horz" wrap="square" lIns="0" tIns="13702" rIns="0" bIns="0" rtlCol="0">
            <a:spAutoFit/>
          </a:bodyPr>
          <a:lstStyle/>
          <a:p>
            <a:pPr marL="14422">
              <a:lnSpc>
                <a:spcPts val="4724"/>
              </a:lnSpc>
              <a:spcBef>
                <a:spcPts val="108"/>
              </a:spcBef>
            </a:pPr>
            <a:r>
              <a:rPr lang="en-US" sz="4599" b="1" spc="-232" dirty="0">
                <a:solidFill>
                  <a:srgbClr val="FFFFFF"/>
                </a:solidFill>
                <a:latin typeface="FreightSans Pro Bold" panose="02000606030000020004" pitchFamily="2" charset="0"/>
                <a:cs typeface="Arial"/>
              </a:rPr>
              <a:t>May 22, 2024</a:t>
            </a:r>
          </a:p>
          <a:p>
            <a:pPr marL="14422">
              <a:lnSpc>
                <a:spcPts val="4724"/>
              </a:lnSpc>
              <a:spcBef>
                <a:spcPts val="108"/>
              </a:spcBef>
            </a:pPr>
            <a:r>
              <a:rPr sz="4599" b="1" spc="-232" dirty="0">
                <a:solidFill>
                  <a:srgbClr val="FFFFFF"/>
                </a:solidFill>
                <a:latin typeface="FreightSans Pro Bold" panose="02000606030000020004" pitchFamily="2" charset="0"/>
                <a:cs typeface="Arial"/>
              </a:rPr>
              <a:t>1:00</a:t>
            </a:r>
            <a:r>
              <a:rPr sz="4599" b="1" spc="-301" dirty="0">
                <a:solidFill>
                  <a:srgbClr val="FFFFFF"/>
                </a:solidFill>
                <a:latin typeface="FreightSans Pro Bold" panose="02000606030000020004" pitchFamily="2" charset="0"/>
                <a:cs typeface="Arial"/>
              </a:rPr>
              <a:t> </a:t>
            </a:r>
            <a:r>
              <a:rPr sz="4599" b="1" spc="318" dirty="0">
                <a:solidFill>
                  <a:srgbClr val="FFFFFF"/>
                </a:solidFill>
                <a:latin typeface="FreightSans Pro Bold" panose="02000606030000020004" pitchFamily="2" charset="0"/>
                <a:cs typeface="Arial"/>
              </a:rPr>
              <a:t>-</a:t>
            </a:r>
            <a:r>
              <a:rPr sz="4599" b="1" spc="-301" dirty="0">
                <a:solidFill>
                  <a:srgbClr val="FFFFFF"/>
                </a:solidFill>
                <a:latin typeface="FreightSans Pro Bold" panose="02000606030000020004" pitchFamily="2" charset="0"/>
                <a:cs typeface="Arial"/>
              </a:rPr>
              <a:t> </a:t>
            </a:r>
            <a:r>
              <a:rPr sz="4599" b="1" spc="-91" dirty="0">
                <a:solidFill>
                  <a:srgbClr val="FFFFFF"/>
                </a:solidFill>
                <a:latin typeface="FreightSans Pro Bold" panose="02000606030000020004" pitchFamily="2" charset="0"/>
                <a:cs typeface="Arial"/>
              </a:rPr>
              <a:t>5:00</a:t>
            </a:r>
            <a:r>
              <a:rPr sz="4599" b="1" spc="-301" dirty="0">
                <a:solidFill>
                  <a:srgbClr val="FFFFFF"/>
                </a:solidFill>
                <a:latin typeface="FreightSans Pro Bold" panose="02000606030000020004" pitchFamily="2" charset="0"/>
                <a:cs typeface="Arial"/>
              </a:rPr>
              <a:t> </a:t>
            </a:r>
            <a:r>
              <a:rPr sz="4599" b="1" spc="-23" dirty="0">
                <a:solidFill>
                  <a:srgbClr val="FFFFFF"/>
                </a:solidFill>
                <a:latin typeface="FreightSans Pro Bold" panose="02000606030000020004" pitchFamily="2" charset="0"/>
                <a:cs typeface="Arial"/>
              </a:rPr>
              <a:t>p.m.</a:t>
            </a:r>
            <a:endParaRPr sz="4599" b="1" dirty="0">
              <a:latin typeface="FreightSans Pro Bold" panose="02000606030000020004" pitchFamily="2" charset="0"/>
              <a:cs typeface="Arial"/>
            </a:endParaRPr>
          </a:p>
          <a:p>
            <a:pPr marL="14422" marR="5769">
              <a:lnSpc>
                <a:spcPts val="4724"/>
              </a:lnSpc>
              <a:spcBef>
                <a:spcPts val="464"/>
              </a:spcBef>
              <a:tabLst>
                <a:tab pos="3764894" algn="l"/>
              </a:tabLst>
            </a:pPr>
            <a:r>
              <a:rPr sz="4599" b="1" spc="-34" dirty="0">
                <a:solidFill>
                  <a:srgbClr val="FFFFFF"/>
                </a:solidFill>
                <a:latin typeface="FreightSans Pro Bold" panose="02000606030000020004" pitchFamily="2" charset="0"/>
                <a:cs typeface="Arial"/>
              </a:rPr>
              <a:t>Statler</a:t>
            </a:r>
            <a:r>
              <a:rPr sz="4599" b="1" spc="-250" dirty="0">
                <a:solidFill>
                  <a:srgbClr val="FFFFFF"/>
                </a:solidFill>
                <a:latin typeface="FreightSans Pro Bold" panose="02000606030000020004" pitchFamily="2" charset="0"/>
                <a:cs typeface="Arial"/>
              </a:rPr>
              <a:t> </a:t>
            </a:r>
            <a:r>
              <a:rPr sz="4599" b="1" spc="-91" dirty="0">
                <a:solidFill>
                  <a:srgbClr val="FFFFFF"/>
                </a:solidFill>
                <a:latin typeface="FreightSans Pro Bold" panose="02000606030000020004" pitchFamily="2" charset="0"/>
                <a:cs typeface="Arial"/>
              </a:rPr>
              <a:t>Auditorium </a:t>
            </a:r>
            <a:r>
              <a:rPr sz="4599" b="1" spc="-34" dirty="0">
                <a:solidFill>
                  <a:srgbClr val="FFFFFF"/>
                </a:solidFill>
                <a:latin typeface="FreightSans Pro Bold" panose="02000606030000020004" pitchFamily="2" charset="0"/>
                <a:cs typeface="Arial"/>
              </a:rPr>
              <a:t>Statler</a:t>
            </a:r>
            <a:r>
              <a:rPr sz="4599" b="1" spc="-250" dirty="0">
                <a:solidFill>
                  <a:srgbClr val="FFFFFF"/>
                </a:solidFill>
                <a:latin typeface="FreightSans Pro Bold" panose="02000606030000020004" pitchFamily="2" charset="0"/>
                <a:cs typeface="Arial"/>
              </a:rPr>
              <a:t> </a:t>
            </a:r>
            <a:r>
              <a:rPr sz="4599" b="1" spc="-23" dirty="0">
                <a:solidFill>
                  <a:srgbClr val="FFFFFF"/>
                </a:solidFill>
                <a:latin typeface="FreightSans Pro Bold" panose="02000606030000020004" pitchFamily="2" charset="0"/>
                <a:cs typeface="Arial"/>
              </a:rPr>
              <a:t>Hall </a:t>
            </a:r>
            <a:r>
              <a:rPr sz="4599" b="1" spc="-170" dirty="0">
                <a:solidFill>
                  <a:srgbClr val="FFFFFF"/>
                </a:solidFill>
                <a:latin typeface="FreightSans Pro Bold" panose="02000606030000020004" pitchFamily="2" charset="0"/>
                <a:cs typeface="Arial"/>
              </a:rPr>
              <a:t>Cornell</a:t>
            </a:r>
            <a:r>
              <a:rPr sz="4599" b="1" spc="-256" dirty="0">
                <a:solidFill>
                  <a:srgbClr val="FFFFFF"/>
                </a:solidFill>
                <a:latin typeface="FreightSans Pro Bold" panose="02000606030000020004" pitchFamily="2" charset="0"/>
                <a:cs typeface="Arial"/>
              </a:rPr>
              <a:t> </a:t>
            </a:r>
            <a:r>
              <a:rPr sz="4599" b="1" spc="-23" dirty="0">
                <a:solidFill>
                  <a:srgbClr val="FFFFFF"/>
                </a:solidFill>
                <a:latin typeface="FreightSans Pro Bold" panose="02000606030000020004" pitchFamily="2" charset="0"/>
                <a:cs typeface="Arial"/>
              </a:rPr>
              <a:t>Univ</a:t>
            </a:r>
            <a:r>
              <a:rPr lang="en-US" sz="4599" b="1" spc="-23" dirty="0">
                <a:solidFill>
                  <a:srgbClr val="FFFFFF"/>
                </a:solidFill>
                <a:latin typeface="FreightSans Pro Bold" panose="02000606030000020004" pitchFamily="2" charset="0"/>
                <a:cs typeface="Arial"/>
              </a:rPr>
              <a:t>er</a:t>
            </a:r>
            <a:r>
              <a:rPr sz="4599" b="1" spc="-23" dirty="0">
                <a:solidFill>
                  <a:srgbClr val="FFFFFF"/>
                </a:solidFill>
                <a:latin typeface="FreightSans Pro Bold" panose="02000606030000020004" pitchFamily="2" charset="0"/>
                <a:cs typeface="Arial"/>
              </a:rPr>
              <a:t>sity</a:t>
            </a:r>
            <a:endParaRPr sz="4599" b="1" dirty="0">
              <a:latin typeface="FreightSans Pro Bold" panose="02000606030000020004" pitchFamily="2" charset="0"/>
              <a:cs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BBB081-68D5-2DC0-87F4-253779DA20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968" y="11505963"/>
            <a:ext cx="7772400" cy="1672620"/>
          </a:xfrm>
          <a:prstGeom prst="rect">
            <a:avLst/>
          </a:prstGeom>
        </p:spPr>
      </p:pic>
      <p:pic>
        <p:nvPicPr>
          <p:cNvPr id="13" name="Picture 12" descr="A black and white logo&#10;&#10;Description automatically generated">
            <a:extLst>
              <a:ext uri="{FF2B5EF4-FFF2-40B4-BE49-F238E27FC236}">
                <a16:creationId xmlns:a16="http://schemas.microsoft.com/office/drawing/2014/main" id="{AB2D1335-87D7-B6BD-4E3D-34E9F36DCF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11561072"/>
            <a:ext cx="6018361" cy="210087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963409" cy="13716000"/>
          </a:xfrm>
          <a:custGeom>
            <a:avLst/>
            <a:gdLst/>
            <a:ahLst/>
            <a:cxnLst/>
            <a:rect l="l" t="t" r="r" b="b"/>
            <a:pathLst>
              <a:path w="6963409" h="13716000">
                <a:moveTo>
                  <a:pt x="5866561" y="0"/>
                </a:moveTo>
                <a:lnTo>
                  <a:pt x="0" y="0"/>
                </a:lnTo>
                <a:lnTo>
                  <a:pt x="0" y="13716000"/>
                </a:lnTo>
                <a:lnTo>
                  <a:pt x="6962940" y="13716000"/>
                </a:lnTo>
                <a:lnTo>
                  <a:pt x="5866561" y="0"/>
                </a:lnTo>
                <a:close/>
              </a:path>
            </a:pathLst>
          </a:custGeom>
          <a:solidFill>
            <a:srgbClr val="C412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142870" y="518028"/>
            <a:ext cx="7235190" cy="7976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100" dirty="0">
                <a:solidFill>
                  <a:srgbClr val="56565A"/>
                </a:solidFill>
                <a:latin typeface="FreightSans Pro Book" panose="02000606030000020004" pitchFamily="2" charset="0"/>
                <a:cs typeface="Arial"/>
              </a:rPr>
              <a:t>FACULTY AND STUDENT</a:t>
            </a:r>
            <a:endParaRPr sz="5100" dirty="0">
              <a:latin typeface="FreightSans Pro Book" panose="02000606030000020004" pitchFamily="2" charset="0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142870" y="1076828"/>
            <a:ext cx="7825105" cy="5710555"/>
          </a:xfrm>
          <a:prstGeom prst="rect">
            <a:avLst/>
          </a:prstGeom>
        </p:spPr>
        <p:txBody>
          <a:bodyPr vert="horz" wrap="square" lIns="0" tIns="484505" rIns="0" bIns="0" rtlCol="0">
            <a:spAutoFit/>
          </a:bodyPr>
          <a:lstStyle/>
          <a:p>
            <a:pPr marL="12700" marR="5080">
              <a:lnSpc>
                <a:spcPct val="73300"/>
              </a:lnSpc>
              <a:spcBef>
                <a:spcPts val="3815"/>
              </a:spcBef>
            </a:pPr>
            <a:r>
              <a:rPr sz="11600" dirty="0">
                <a:solidFill>
                  <a:srgbClr val="C41230"/>
                </a:solidFill>
                <a:latin typeface="Utopia Std" panose="02040603060506020204" pitchFamily="18" charset="77"/>
                <a:cs typeface="Times New Roman"/>
              </a:rPr>
              <a:t>Award Celebration</a:t>
            </a:r>
            <a:endParaRPr sz="11600" dirty="0">
              <a:latin typeface="Utopia Std" panose="02040603060506020204" pitchFamily="18" charset="77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4809"/>
              </a:spcBef>
            </a:pPr>
            <a:r>
              <a:rPr sz="4400" dirty="0">
                <a:solidFill>
                  <a:srgbClr val="56565A"/>
                </a:solidFill>
                <a:latin typeface="Utopia Std" panose="02040603060506020204" pitchFamily="18" charset="77"/>
                <a:cs typeface="Times New Roman"/>
              </a:rPr>
              <a:t>Come and congratulate</a:t>
            </a:r>
            <a:endParaRPr sz="4400" dirty="0">
              <a:latin typeface="Utopia Std" panose="02040603060506020204" pitchFamily="18" charset="77"/>
              <a:cs typeface="Times New Roman"/>
            </a:endParaRPr>
          </a:p>
          <a:p>
            <a:pPr marL="12700" marR="584200">
              <a:lnSpc>
                <a:spcPct val="100000"/>
              </a:lnSpc>
            </a:pPr>
            <a:r>
              <a:rPr sz="4400" dirty="0">
                <a:solidFill>
                  <a:srgbClr val="56565A"/>
                </a:solidFill>
                <a:latin typeface="Utopia Std" panose="02040603060506020204" pitchFamily="18" charset="77"/>
                <a:cs typeface="Times New Roman"/>
              </a:rPr>
              <a:t>our student and faculty award winners!</a:t>
            </a:r>
            <a:endParaRPr sz="4400" dirty="0">
              <a:latin typeface="Utopia Std" panose="02040603060506020204" pitchFamily="18" charset="77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9115" y="10360050"/>
            <a:ext cx="4424680" cy="2280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700" dirty="0">
                <a:solidFill>
                  <a:srgbClr val="FFFFFF"/>
                </a:solidFill>
                <a:latin typeface="FreightSans Pro Book" panose="02000606030000020004" pitchFamily="2" charset="0"/>
                <a:cs typeface="Arial"/>
              </a:rPr>
              <a:t>Thursday, February 19</a:t>
            </a:r>
            <a:endParaRPr sz="3700" dirty="0">
              <a:latin typeface="FreightSans Pro Book" panose="02000606030000020004" pitchFamily="2" charset="0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700" dirty="0">
                <a:solidFill>
                  <a:srgbClr val="FFFFFF"/>
                </a:solidFill>
                <a:latin typeface="FreightSans Pro Book" panose="02000606030000020004" pitchFamily="2" charset="0"/>
                <a:cs typeface="Arial"/>
              </a:rPr>
              <a:t>9:00 - 11:00 a.m.</a:t>
            </a:r>
            <a:endParaRPr sz="3700" dirty="0">
              <a:latin typeface="FreightSans Pro Book" panose="02000606030000020004" pitchFamily="2" charset="0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700" dirty="0">
                <a:solidFill>
                  <a:srgbClr val="FFFFFF"/>
                </a:solidFill>
                <a:latin typeface="FreightSans Pro Book" panose="02000606030000020004" pitchFamily="2" charset="0"/>
                <a:cs typeface="Arial"/>
              </a:rPr>
              <a:t>11:00 a.m. - 1:00 p.m.</a:t>
            </a:r>
            <a:endParaRPr sz="3700" dirty="0">
              <a:latin typeface="FreightSans Pro Book" panose="02000606030000020004" pitchFamily="2" charset="0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700" dirty="0">
                <a:solidFill>
                  <a:srgbClr val="FFFFFF"/>
                </a:solidFill>
                <a:latin typeface="FreightSans Pro Book" panose="02000606030000020004" pitchFamily="2" charset="0"/>
                <a:cs typeface="Arial"/>
              </a:rPr>
              <a:t>Statler Hall Auditorium</a:t>
            </a:r>
            <a:endParaRPr sz="3700" dirty="0">
              <a:latin typeface="FreightSans Pro Book" panose="02000606030000020004" pitchFamily="2" charset="0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142870" y="7399425"/>
            <a:ext cx="7360920" cy="19210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100" dirty="0">
                <a:solidFill>
                  <a:srgbClr val="56565A"/>
                </a:solidFill>
                <a:latin typeface="FreightSans Pro Book" panose="02000606030000020004" pitchFamily="2" charset="0"/>
                <a:cs typeface="Arial"/>
              </a:rPr>
              <a:t>Faculty Teaching Excellence Awards | Drown Prize | KOPF &amp; Banfi Prizes | Merrill Presidential Scholars | PIHE Business Plan Competition | and many more!</a:t>
            </a:r>
            <a:endParaRPr sz="3100" dirty="0">
              <a:latin typeface="FreightSans Pro Book" panose="02000606030000020004" pitchFamily="2" charset="0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235190" cy="9494520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3655792" y="12309081"/>
            <a:ext cx="767080" cy="194310"/>
            <a:chOff x="13655792" y="12309081"/>
            <a:chExt cx="767080" cy="19431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655792" y="12325361"/>
              <a:ext cx="130967" cy="14056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810041" y="12361026"/>
              <a:ext cx="108272" cy="104704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3950074" y="12309093"/>
              <a:ext cx="74295" cy="154940"/>
            </a:xfrm>
            <a:custGeom>
              <a:avLst/>
              <a:gdLst/>
              <a:ahLst/>
              <a:cxnLst/>
              <a:rect l="l" t="t" r="r" b="b"/>
              <a:pathLst>
                <a:path w="74294" h="154940">
                  <a:moveTo>
                    <a:pt x="16357" y="0"/>
                  </a:moveTo>
                  <a:lnTo>
                    <a:pt x="0" y="0"/>
                  </a:lnTo>
                  <a:lnTo>
                    <a:pt x="0" y="154571"/>
                  </a:lnTo>
                  <a:lnTo>
                    <a:pt x="16357" y="154571"/>
                  </a:lnTo>
                  <a:lnTo>
                    <a:pt x="16357" y="0"/>
                  </a:lnTo>
                  <a:close/>
                </a:path>
                <a:path w="74294" h="154940">
                  <a:moveTo>
                    <a:pt x="73850" y="0"/>
                  </a:moveTo>
                  <a:lnTo>
                    <a:pt x="57505" y="0"/>
                  </a:lnTo>
                  <a:lnTo>
                    <a:pt x="57505" y="154571"/>
                  </a:lnTo>
                  <a:lnTo>
                    <a:pt x="73850" y="154571"/>
                  </a:lnTo>
                  <a:lnTo>
                    <a:pt x="73850" y="0"/>
                  </a:lnTo>
                  <a:close/>
                </a:path>
              </a:pathLst>
            </a:custGeom>
            <a:solidFill>
              <a:srgbClr val="4140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057665" y="12361024"/>
              <a:ext cx="99997" cy="10490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4341" y="12361026"/>
              <a:ext cx="105514" cy="14201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322474" y="12361024"/>
              <a:ext cx="99997" cy="104904"/>
            </a:xfrm>
            <a:prstGeom prst="rect">
              <a:avLst/>
            </a:prstGeom>
          </p:spPr>
        </p:pic>
      </p:grpSp>
      <p:grpSp>
        <p:nvGrpSpPr>
          <p:cNvPr id="15" name="object 15"/>
          <p:cNvGrpSpPr/>
          <p:nvPr/>
        </p:nvGrpSpPr>
        <p:grpSpPr>
          <a:xfrm>
            <a:off x="14513662" y="12306814"/>
            <a:ext cx="192405" cy="159385"/>
            <a:chOff x="14513662" y="12306814"/>
            <a:chExt cx="192405" cy="159385"/>
          </a:xfrm>
        </p:grpSpPr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513662" y="12361026"/>
              <a:ext cx="108272" cy="10470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4643517" y="12306814"/>
              <a:ext cx="62230" cy="156845"/>
            </a:xfrm>
            <a:custGeom>
              <a:avLst/>
              <a:gdLst/>
              <a:ahLst/>
              <a:cxnLst/>
              <a:rect l="l" t="t" r="r" b="b"/>
              <a:pathLst>
                <a:path w="62230" h="156845">
                  <a:moveTo>
                    <a:pt x="31211" y="156846"/>
                  </a:moveTo>
                  <a:lnTo>
                    <a:pt x="14867" y="156846"/>
                  </a:lnTo>
                  <a:lnTo>
                    <a:pt x="14867" y="70688"/>
                  </a:lnTo>
                  <a:lnTo>
                    <a:pt x="0" y="70688"/>
                  </a:lnTo>
                  <a:lnTo>
                    <a:pt x="0" y="56475"/>
                  </a:lnTo>
                  <a:lnTo>
                    <a:pt x="14867" y="56475"/>
                  </a:lnTo>
                  <a:lnTo>
                    <a:pt x="14867" y="32572"/>
                  </a:lnTo>
                  <a:lnTo>
                    <a:pt x="17400" y="17829"/>
                  </a:lnTo>
                  <a:lnTo>
                    <a:pt x="24470" y="7705"/>
                  </a:lnTo>
                  <a:lnTo>
                    <a:pt x="35282" y="1871"/>
                  </a:lnTo>
                  <a:lnTo>
                    <a:pt x="49043" y="0"/>
                  </a:lnTo>
                  <a:lnTo>
                    <a:pt x="54136" y="0"/>
                  </a:lnTo>
                  <a:lnTo>
                    <a:pt x="58176" y="610"/>
                  </a:lnTo>
                  <a:lnTo>
                    <a:pt x="61987" y="1644"/>
                  </a:lnTo>
                  <a:lnTo>
                    <a:pt x="61987" y="15046"/>
                  </a:lnTo>
                  <a:lnTo>
                    <a:pt x="55624" y="14424"/>
                  </a:lnTo>
                  <a:lnTo>
                    <a:pt x="52853" y="14424"/>
                  </a:lnTo>
                  <a:lnTo>
                    <a:pt x="44098" y="15303"/>
                  </a:lnTo>
                  <a:lnTo>
                    <a:pt x="37255" y="18366"/>
                  </a:lnTo>
                  <a:lnTo>
                    <a:pt x="32801" y="24250"/>
                  </a:lnTo>
                  <a:lnTo>
                    <a:pt x="31211" y="33593"/>
                  </a:lnTo>
                  <a:lnTo>
                    <a:pt x="31211" y="56475"/>
                  </a:lnTo>
                  <a:lnTo>
                    <a:pt x="57112" y="56475"/>
                  </a:lnTo>
                  <a:lnTo>
                    <a:pt x="57112" y="70688"/>
                  </a:lnTo>
                  <a:lnTo>
                    <a:pt x="31211" y="70688"/>
                  </a:lnTo>
                  <a:lnTo>
                    <a:pt x="31211" y="156846"/>
                  </a:lnTo>
                  <a:close/>
                </a:path>
              </a:pathLst>
            </a:custGeom>
            <a:solidFill>
              <a:srgbClr val="4140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14761720" y="12309081"/>
            <a:ext cx="1116965" cy="194310"/>
            <a:chOff x="14761720" y="12309081"/>
            <a:chExt cx="1116965" cy="194310"/>
          </a:xfrm>
        </p:grpSpPr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761720" y="12325361"/>
              <a:ext cx="251494" cy="177675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5055380" y="12313424"/>
              <a:ext cx="104775" cy="150495"/>
            </a:xfrm>
            <a:custGeom>
              <a:avLst/>
              <a:gdLst/>
              <a:ahLst/>
              <a:cxnLst/>
              <a:rect l="l" t="t" r="r" b="b"/>
              <a:pathLst>
                <a:path w="104775" h="150495">
                  <a:moveTo>
                    <a:pt x="54978" y="49872"/>
                  </a:moveTo>
                  <a:lnTo>
                    <a:pt x="50736" y="49047"/>
                  </a:lnTo>
                  <a:lnTo>
                    <a:pt x="47332" y="49047"/>
                  </a:lnTo>
                  <a:lnTo>
                    <a:pt x="38214" y="50012"/>
                  </a:lnTo>
                  <a:lnTo>
                    <a:pt x="29552" y="52857"/>
                  </a:lnTo>
                  <a:lnTo>
                    <a:pt x="21793" y="57569"/>
                  </a:lnTo>
                  <a:lnTo>
                    <a:pt x="15290" y="64084"/>
                  </a:lnTo>
                  <a:lnTo>
                    <a:pt x="15290" y="49872"/>
                  </a:lnTo>
                  <a:lnTo>
                    <a:pt x="0" y="49872"/>
                  </a:lnTo>
                  <a:lnTo>
                    <a:pt x="0" y="150241"/>
                  </a:lnTo>
                  <a:lnTo>
                    <a:pt x="16357" y="150241"/>
                  </a:lnTo>
                  <a:lnTo>
                    <a:pt x="16357" y="93357"/>
                  </a:lnTo>
                  <a:lnTo>
                    <a:pt x="19075" y="80657"/>
                  </a:lnTo>
                  <a:lnTo>
                    <a:pt x="26301" y="71424"/>
                  </a:lnTo>
                  <a:lnTo>
                    <a:pt x="36677" y="65786"/>
                  </a:lnTo>
                  <a:lnTo>
                    <a:pt x="48831" y="63881"/>
                  </a:lnTo>
                  <a:lnTo>
                    <a:pt x="54978" y="63881"/>
                  </a:lnTo>
                  <a:lnTo>
                    <a:pt x="54978" y="49872"/>
                  </a:lnTo>
                  <a:close/>
                </a:path>
                <a:path w="104775" h="150495">
                  <a:moveTo>
                    <a:pt x="100584" y="49872"/>
                  </a:moveTo>
                  <a:lnTo>
                    <a:pt x="84239" y="49872"/>
                  </a:lnTo>
                  <a:lnTo>
                    <a:pt x="84239" y="150241"/>
                  </a:lnTo>
                  <a:lnTo>
                    <a:pt x="100584" y="150241"/>
                  </a:lnTo>
                  <a:lnTo>
                    <a:pt x="100584" y="49872"/>
                  </a:lnTo>
                  <a:close/>
                </a:path>
                <a:path w="104775" h="150495">
                  <a:moveTo>
                    <a:pt x="104609" y="5143"/>
                  </a:moveTo>
                  <a:lnTo>
                    <a:pt x="99098" y="0"/>
                  </a:lnTo>
                  <a:lnTo>
                    <a:pt x="85725" y="0"/>
                  </a:lnTo>
                  <a:lnTo>
                    <a:pt x="80213" y="5143"/>
                  </a:lnTo>
                  <a:lnTo>
                    <a:pt x="80213" y="18135"/>
                  </a:lnTo>
                  <a:lnTo>
                    <a:pt x="85725" y="23075"/>
                  </a:lnTo>
                  <a:lnTo>
                    <a:pt x="99098" y="23075"/>
                  </a:lnTo>
                  <a:lnTo>
                    <a:pt x="104609" y="18135"/>
                  </a:lnTo>
                  <a:lnTo>
                    <a:pt x="104609" y="5143"/>
                  </a:lnTo>
                  <a:close/>
                </a:path>
              </a:pathLst>
            </a:custGeom>
            <a:solidFill>
              <a:srgbClr val="4140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189693" y="12361026"/>
              <a:ext cx="96803" cy="10490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314901" y="12363293"/>
              <a:ext cx="85541" cy="102637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5440294" y="12309081"/>
              <a:ext cx="16510" cy="154940"/>
            </a:xfrm>
            <a:custGeom>
              <a:avLst/>
              <a:gdLst/>
              <a:ahLst/>
              <a:cxnLst/>
              <a:rect l="l" t="t" r="r" b="b"/>
              <a:pathLst>
                <a:path w="16509" h="154940">
                  <a:moveTo>
                    <a:pt x="16355" y="154579"/>
                  </a:moveTo>
                  <a:lnTo>
                    <a:pt x="0" y="154579"/>
                  </a:lnTo>
                  <a:lnTo>
                    <a:pt x="0" y="0"/>
                  </a:lnTo>
                  <a:lnTo>
                    <a:pt x="16355" y="0"/>
                  </a:lnTo>
                  <a:lnTo>
                    <a:pt x="16355" y="154579"/>
                  </a:lnTo>
                  <a:close/>
                </a:path>
              </a:pathLst>
            </a:custGeom>
            <a:solidFill>
              <a:srgbClr val="4140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486976" y="12335877"/>
              <a:ext cx="69415" cy="130053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584808" y="12363293"/>
              <a:ext cx="85541" cy="102637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5707016" y="12361024"/>
              <a:ext cx="171493" cy="104904"/>
            </a:xfrm>
            <a:prstGeom prst="rect">
              <a:avLst/>
            </a:prstGeom>
          </p:spPr>
        </p:pic>
      </p:grpSp>
      <p:grpSp>
        <p:nvGrpSpPr>
          <p:cNvPr id="27" name="object 27"/>
          <p:cNvGrpSpPr/>
          <p:nvPr/>
        </p:nvGrpSpPr>
        <p:grpSpPr>
          <a:xfrm>
            <a:off x="15969701" y="12309085"/>
            <a:ext cx="365760" cy="156845"/>
            <a:chOff x="15969701" y="12309085"/>
            <a:chExt cx="365760" cy="156845"/>
          </a:xfrm>
        </p:grpSpPr>
        <p:pic>
          <p:nvPicPr>
            <p:cNvPr id="28" name="object 2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6114424" y="12361026"/>
              <a:ext cx="85553" cy="102637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5969701" y="12361025"/>
              <a:ext cx="105719" cy="104904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6229205" y="12309085"/>
              <a:ext cx="105719" cy="156846"/>
            </a:xfrm>
            <a:prstGeom prst="rect">
              <a:avLst/>
            </a:prstGeom>
          </p:spPr>
        </p:pic>
      </p:grpSp>
      <p:grpSp>
        <p:nvGrpSpPr>
          <p:cNvPr id="31" name="object 31"/>
          <p:cNvGrpSpPr/>
          <p:nvPr/>
        </p:nvGrpSpPr>
        <p:grpSpPr>
          <a:xfrm>
            <a:off x="16442047" y="12306814"/>
            <a:ext cx="335915" cy="159385"/>
            <a:chOff x="16442047" y="12306814"/>
            <a:chExt cx="335915" cy="159385"/>
          </a:xfrm>
        </p:grpSpPr>
        <p:sp>
          <p:nvSpPr>
            <p:cNvPr id="32" name="object 32"/>
            <p:cNvSpPr/>
            <p:nvPr/>
          </p:nvSpPr>
          <p:spPr>
            <a:xfrm>
              <a:off x="16442043" y="12313425"/>
              <a:ext cx="132080" cy="151130"/>
            </a:xfrm>
            <a:custGeom>
              <a:avLst/>
              <a:gdLst/>
              <a:ahLst/>
              <a:cxnLst/>
              <a:rect l="l" t="t" r="r" b="b"/>
              <a:pathLst>
                <a:path w="132080" h="151129">
                  <a:moveTo>
                    <a:pt x="82994" y="135826"/>
                  </a:moveTo>
                  <a:lnTo>
                    <a:pt x="16560" y="135826"/>
                  </a:lnTo>
                  <a:lnTo>
                    <a:pt x="16560" y="14452"/>
                  </a:lnTo>
                  <a:lnTo>
                    <a:pt x="0" y="14452"/>
                  </a:lnTo>
                  <a:lnTo>
                    <a:pt x="0" y="135826"/>
                  </a:lnTo>
                  <a:lnTo>
                    <a:pt x="0" y="150837"/>
                  </a:lnTo>
                  <a:lnTo>
                    <a:pt x="82994" y="150837"/>
                  </a:lnTo>
                  <a:lnTo>
                    <a:pt x="82994" y="135826"/>
                  </a:lnTo>
                  <a:close/>
                </a:path>
                <a:path w="132080" h="151129">
                  <a:moveTo>
                    <a:pt x="127749" y="49872"/>
                  </a:moveTo>
                  <a:lnTo>
                    <a:pt x="111391" y="49872"/>
                  </a:lnTo>
                  <a:lnTo>
                    <a:pt x="111391" y="150241"/>
                  </a:lnTo>
                  <a:lnTo>
                    <a:pt x="127749" y="150241"/>
                  </a:lnTo>
                  <a:lnTo>
                    <a:pt x="127749" y="49872"/>
                  </a:lnTo>
                  <a:close/>
                </a:path>
                <a:path w="132080" h="151129">
                  <a:moveTo>
                    <a:pt x="131775" y="5143"/>
                  </a:moveTo>
                  <a:lnTo>
                    <a:pt x="126250" y="0"/>
                  </a:lnTo>
                  <a:lnTo>
                    <a:pt x="112877" y="0"/>
                  </a:lnTo>
                  <a:lnTo>
                    <a:pt x="107365" y="5143"/>
                  </a:lnTo>
                  <a:lnTo>
                    <a:pt x="107365" y="18135"/>
                  </a:lnTo>
                  <a:lnTo>
                    <a:pt x="112877" y="23075"/>
                  </a:lnTo>
                  <a:lnTo>
                    <a:pt x="126250" y="23075"/>
                  </a:lnTo>
                  <a:lnTo>
                    <a:pt x="131775" y="18135"/>
                  </a:lnTo>
                  <a:lnTo>
                    <a:pt x="131775" y="5143"/>
                  </a:lnTo>
                  <a:close/>
                </a:path>
              </a:pathLst>
            </a:custGeom>
            <a:solidFill>
              <a:srgbClr val="4140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6602871" y="12306814"/>
              <a:ext cx="174481" cy="159115"/>
            </a:xfrm>
            <a:prstGeom prst="rect">
              <a:avLst/>
            </a:prstGeom>
          </p:spPr>
        </p:pic>
      </p:grpSp>
      <p:grpSp>
        <p:nvGrpSpPr>
          <p:cNvPr id="34" name="object 34"/>
          <p:cNvGrpSpPr/>
          <p:nvPr/>
        </p:nvGrpSpPr>
        <p:grpSpPr>
          <a:xfrm>
            <a:off x="16866630" y="12313415"/>
            <a:ext cx="869950" cy="153035"/>
            <a:chOff x="16866630" y="12313415"/>
            <a:chExt cx="869950" cy="153035"/>
          </a:xfrm>
        </p:grpSpPr>
        <p:pic>
          <p:nvPicPr>
            <p:cNvPr id="35" name="object 3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6866630" y="12325368"/>
              <a:ext cx="96791" cy="140565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6988004" y="12361026"/>
              <a:ext cx="96803" cy="104904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17113627" y="12313415"/>
              <a:ext cx="24765" cy="150495"/>
            </a:xfrm>
            <a:custGeom>
              <a:avLst/>
              <a:gdLst/>
              <a:ahLst/>
              <a:cxnLst/>
              <a:rect l="l" t="t" r="r" b="b"/>
              <a:pathLst>
                <a:path w="24765" h="150495">
                  <a:moveTo>
                    <a:pt x="20372" y="150244"/>
                  </a:moveTo>
                  <a:lnTo>
                    <a:pt x="4028" y="150244"/>
                  </a:lnTo>
                  <a:lnTo>
                    <a:pt x="4028" y="49874"/>
                  </a:lnTo>
                  <a:lnTo>
                    <a:pt x="20372" y="49874"/>
                  </a:lnTo>
                  <a:lnTo>
                    <a:pt x="20372" y="150244"/>
                  </a:lnTo>
                  <a:close/>
                </a:path>
                <a:path w="24765" h="150495">
                  <a:moveTo>
                    <a:pt x="18884" y="23081"/>
                  </a:moveTo>
                  <a:lnTo>
                    <a:pt x="5516" y="23081"/>
                  </a:lnTo>
                  <a:lnTo>
                    <a:pt x="0" y="18136"/>
                  </a:lnTo>
                  <a:lnTo>
                    <a:pt x="0" y="5144"/>
                  </a:lnTo>
                  <a:lnTo>
                    <a:pt x="5516" y="0"/>
                  </a:lnTo>
                  <a:lnTo>
                    <a:pt x="18884" y="0"/>
                  </a:lnTo>
                  <a:lnTo>
                    <a:pt x="24400" y="5144"/>
                  </a:lnTo>
                  <a:lnTo>
                    <a:pt x="24400" y="18136"/>
                  </a:lnTo>
                  <a:lnTo>
                    <a:pt x="18884" y="23081"/>
                  </a:lnTo>
                  <a:close/>
                </a:path>
              </a:pathLst>
            </a:custGeom>
            <a:solidFill>
              <a:srgbClr val="4140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7167713" y="12361025"/>
              <a:ext cx="99997" cy="104904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7301619" y="12361026"/>
              <a:ext cx="85553" cy="102637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7416413" y="12361026"/>
              <a:ext cx="96803" cy="104904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7535451" y="12361025"/>
              <a:ext cx="99985" cy="104904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7659583" y="12361026"/>
              <a:ext cx="76637" cy="104904"/>
            </a:xfrm>
            <a:prstGeom prst="rect">
              <a:avLst/>
            </a:prstGeom>
          </p:spPr>
        </p:pic>
      </p:grpSp>
      <p:sp>
        <p:nvSpPr>
          <p:cNvPr id="43" name="object 43"/>
          <p:cNvSpPr/>
          <p:nvPr/>
        </p:nvSpPr>
        <p:spPr>
          <a:xfrm>
            <a:off x="15915692" y="11657088"/>
            <a:ext cx="1035050" cy="482600"/>
          </a:xfrm>
          <a:custGeom>
            <a:avLst/>
            <a:gdLst/>
            <a:ahLst/>
            <a:cxnLst/>
            <a:rect l="l" t="t" r="r" b="b"/>
            <a:pathLst>
              <a:path w="1035050" h="482600">
                <a:moveTo>
                  <a:pt x="478307" y="124726"/>
                </a:moveTo>
                <a:lnTo>
                  <a:pt x="447992" y="81445"/>
                </a:lnTo>
                <a:lnTo>
                  <a:pt x="409930" y="46723"/>
                </a:lnTo>
                <a:lnTo>
                  <a:pt x="365125" y="21170"/>
                </a:lnTo>
                <a:lnTo>
                  <a:pt x="314528" y="5397"/>
                </a:lnTo>
                <a:lnTo>
                  <a:pt x="259118" y="0"/>
                </a:lnTo>
                <a:lnTo>
                  <a:pt x="212001" y="3759"/>
                </a:lnTo>
                <a:lnTo>
                  <a:pt x="167881" y="14668"/>
                </a:lnTo>
                <a:lnTo>
                  <a:pt x="127419" y="32105"/>
                </a:lnTo>
                <a:lnTo>
                  <a:pt x="91325" y="55499"/>
                </a:lnTo>
                <a:lnTo>
                  <a:pt x="60261" y="84251"/>
                </a:lnTo>
                <a:lnTo>
                  <a:pt x="34925" y="117767"/>
                </a:lnTo>
                <a:lnTo>
                  <a:pt x="15976" y="155460"/>
                </a:lnTo>
                <a:lnTo>
                  <a:pt x="4102" y="196748"/>
                </a:lnTo>
                <a:lnTo>
                  <a:pt x="0" y="241020"/>
                </a:lnTo>
                <a:lnTo>
                  <a:pt x="4102" y="285483"/>
                </a:lnTo>
                <a:lnTo>
                  <a:pt x="15963" y="326859"/>
                </a:lnTo>
                <a:lnTo>
                  <a:pt x="34899" y="364578"/>
                </a:lnTo>
                <a:lnTo>
                  <a:pt x="60198" y="398081"/>
                </a:lnTo>
                <a:lnTo>
                  <a:pt x="91198" y="426770"/>
                </a:lnTo>
                <a:lnTo>
                  <a:pt x="127203" y="450088"/>
                </a:lnTo>
                <a:lnTo>
                  <a:pt x="167538" y="467448"/>
                </a:lnTo>
                <a:lnTo>
                  <a:pt x="211493" y="478294"/>
                </a:lnTo>
                <a:lnTo>
                  <a:pt x="258394" y="482041"/>
                </a:lnTo>
                <a:lnTo>
                  <a:pt x="314147" y="476643"/>
                </a:lnTo>
                <a:lnTo>
                  <a:pt x="364959" y="460857"/>
                </a:lnTo>
                <a:lnTo>
                  <a:pt x="409892" y="435305"/>
                </a:lnTo>
                <a:lnTo>
                  <a:pt x="447979" y="400583"/>
                </a:lnTo>
                <a:lnTo>
                  <a:pt x="478307" y="357301"/>
                </a:lnTo>
                <a:lnTo>
                  <a:pt x="383222" y="294576"/>
                </a:lnTo>
                <a:lnTo>
                  <a:pt x="359435" y="326694"/>
                </a:lnTo>
                <a:lnTo>
                  <a:pt x="331152" y="350608"/>
                </a:lnTo>
                <a:lnTo>
                  <a:pt x="297700" y="365531"/>
                </a:lnTo>
                <a:lnTo>
                  <a:pt x="258394" y="370687"/>
                </a:lnTo>
                <a:lnTo>
                  <a:pt x="215531" y="364782"/>
                </a:lnTo>
                <a:lnTo>
                  <a:pt x="179476" y="347814"/>
                </a:lnTo>
                <a:lnTo>
                  <a:pt x="151777" y="320916"/>
                </a:lnTo>
                <a:lnTo>
                  <a:pt x="134010" y="285178"/>
                </a:lnTo>
                <a:lnTo>
                  <a:pt x="127736" y="241719"/>
                </a:lnTo>
                <a:lnTo>
                  <a:pt x="134010" y="198132"/>
                </a:lnTo>
                <a:lnTo>
                  <a:pt x="151777" y="162039"/>
                </a:lnTo>
                <a:lnTo>
                  <a:pt x="179476" y="134708"/>
                </a:lnTo>
                <a:lnTo>
                  <a:pt x="215531" y="117386"/>
                </a:lnTo>
                <a:lnTo>
                  <a:pt x="258394" y="111340"/>
                </a:lnTo>
                <a:lnTo>
                  <a:pt x="297700" y="116497"/>
                </a:lnTo>
                <a:lnTo>
                  <a:pt x="331152" y="131432"/>
                </a:lnTo>
                <a:lnTo>
                  <a:pt x="359435" y="155346"/>
                </a:lnTo>
                <a:lnTo>
                  <a:pt x="383222" y="187452"/>
                </a:lnTo>
                <a:lnTo>
                  <a:pt x="478307" y="124726"/>
                </a:lnTo>
                <a:close/>
              </a:path>
              <a:path w="1035050" h="482600">
                <a:moveTo>
                  <a:pt x="1034605" y="473583"/>
                </a:moveTo>
                <a:lnTo>
                  <a:pt x="972019" y="367931"/>
                </a:lnTo>
                <a:lnTo>
                  <a:pt x="884351" y="219938"/>
                </a:lnTo>
                <a:lnTo>
                  <a:pt x="846493" y="156032"/>
                </a:lnTo>
                <a:lnTo>
                  <a:pt x="846493" y="367931"/>
                </a:lnTo>
                <a:lnTo>
                  <a:pt x="670712" y="367931"/>
                </a:lnTo>
                <a:lnTo>
                  <a:pt x="758837" y="219938"/>
                </a:lnTo>
                <a:lnTo>
                  <a:pt x="846493" y="367931"/>
                </a:lnTo>
                <a:lnTo>
                  <a:pt x="846493" y="156032"/>
                </a:lnTo>
                <a:lnTo>
                  <a:pt x="759079" y="8458"/>
                </a:lnTo>
                <a:lnTo>
                  <a:pt x="482104" y="473583"/>
                </a:lnTo>
                <a:lnTo>
                  <a:pt x="1034605" y="473583"/>
                </a:lnTo>
                <a:close/>
              </a:path>
            </a:pathLst>
          </a:custGeom>
          <a:solidFill>
            <a:srgbClr val="5656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7000754" y="11666067"/>
            <a:ext cx="323215" cy="464820"/>
          </a:xfrm>
          <a:custGeom>
            <a:avLst/>
            <a:gdLst/>
            <a:ahLst/>
            <a:cxnLst/>
            <a:rect l="l" t="t" r="r" b="b"/>
            <a:pathLst>
              <a:path w="323215" h="464820">
                <a:moveTo>
                  <a:pt x="322986" y="355371"/>
                </a:moveTo>
                <a:lnTo>
                  <a:pt x="124828" y="355371"/>
                </a:lnTo>
                <a:lnTo>
                  <a:pt x="124828" y="0"/>
                </a:lnTo>
                <a:lnTo>
                  <a:pt x="0" y="0"/>
                </a:lnTo>
                <a:lnTo>
                  <a:pt x="0" y="355371"/>
                </a:lnTo>
                <a:lnTo>
                  <a:pt x="0" y="464223"/>
                </a:lnTo>
                <a:lnTo>
                  <a:pt x="322986" y="464223"/>
                </a:lnTo>
                <a:lnTo>
                  <a:pt x="322986" y="355371"/>
                </a:lnTo>
                <a:close/>
              </a:path>
            </a:pathLst>
          </a:custGeom>
          <a:solidFill>
            <a:srgbClr val="5656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7370938" y="11657073"/>
            <a:ext cx="367030" cy="482600"/>
          </a:xfrm>
          <a:custGeom>
            <a:avLst/>
            <a:gdLst/>
            <a:ahLst/>
            <a:cxnLst/>
            <a:rect l="l" t="t" r="r" b="b"/>
            <a:pathLst>
              <a:path w="367030" h="482600">
                <a:moveTo>
                  <a:pt x="190885" y="482049"/>
                </a:moveTo>
                <a:lnTo>
                  <a:pt x="140587" y="477223"/>
                </a:lnTo>
                <a:lnTo>
                  <a:pt x="95582" y="463398"/>
                </a:lnTo>
                <a:lnTo>
                  <a:pt x="56638" y="441556"/>
                </a:lnTo>
                <a:lnTo>
                  <a:pt x="24521" y="412677"/>
                </a:lnTo>
                <a:lnTo>
                  <a:pt x="0" y="377743"/>
                </a:lnTo>
                <a:lnTo>
                  <a:pt x="84198" y="315724"/>
                </a:lnTo>
                <a:lnTo>
                  <a:pt x="103115" y="337869"/>
                </a:lnTo>
                <a:lnTo>
                  <a:pt x="126114" y="357041"/>
                </a:lnTo>
                <a:lnTo>
                  <a:pt x="154827" y="370530"/>
                </a:lnTo>
                <a:lnTo>
                  <a:pt x="190885" y="375629"/>
                </a:lnTo>
                <a:lnTo>
                  <a:pt x="212684" y="373515"/>
                </a:lnTo>
                <a:lnTo>
                  <a:pt x="228085" y="367172"/>
                </a:lnTo>
                <a:lnTo>
                  <a:pt x="237226" y="356600"/>
                </a:lnTo>
                <a:lnTo>
                  <a:pt x="240243" y="341800"/>
                </a:lnTo>
                <a:lnTo>
                  <a:pt x="237342" y="327853"/>
                </a:lnTo>
                <a:lnTo>
                  <a:pt x="228454" y="317403"/>
                </a:lnTo>
                <a:lnTo>
                  <a:pt x="213306" y="308407"/>
                </a:lnTo>
                <a:lnTo>
                  <a:pt x="191623" y="298821"/>
                </a:lnTo>
                <a:lnTo>
                  <a:pt x="142266" y="277666"/>
                </a:lnTo>
                <a:lnTo>
                  <a:pt x="91173" y="251294"/>
                </a:lnTo>
                <a:lnTo>
                  <a:pt x="53077" y="219969"/>
                </a:lnTo>
                <a:lnTo>
                  <a:pt x="29272" y="182433"/>
                </a:lnTo>
                <a:lnTo>
                  <a:pt x="21049" y="137429"/>
                </a:lnTo>
                <a:lnTo>
                  <a:pt x="29150" y="91207"/>
                </a:lnTo>
                <a:lnTo>
                  <a:pt x="52057" y="53133"/>
                </a:lnTo>
                <a:lnTo>
                  <a:pt x="87682" y="24427"/>
                </a:lnTo>
                <a:lnTo>
                  <a:pt x="133933" y="6310"/>
                </a:lnTo>
                <a:lnTo>
                  <a:pt x="188720" y="0"/>
                </a:lnTo>
                <a:lnTo>
                  <a:pt x="245681" y="7113"/>
                </a:lnTo>
                <a:lnTo>
                  <a:pt x="291689" y="26781"/>
                </a:lnTo>
                <a:lnTo>
                  <a:pt x="327220" y="56491"/>
                </a:lnTo>
                <a:lnTo>
                  <a:pt x="352749" y="93734"/>
                </a:lnTo>
                <a:lnTo>
                  <a:pt x="269277" y="155753"/>
                </a:lnTo>
                <a:lnTo>
                  <a:pt x="252834" y="134962"/>
                </a:lnTo>
                <a:lnTo>
                  <a:pt x="235168" y="119458"/>
                </a:lnTo>
                <a:lnTo>
                  <a:pt x="214781" y="109767"/>
                </a:lnTo>
                <a:lnTo>
                  <a:pt x="190172" y="106419"/>
                </a:lnTo>
                <a:lnTo>
                  <a:pt x="173069" y="108071"/>
                </a:lnTo>
                <a:lnTo>
                  <a:pt x="159505" y="113291"/>
                </a:lnTo>
                <a:lnTo>
                  <a:pt x="150568" y="122475"/>
                </a:lnTo>
                <a:lnTo>
                  <a:pt x="147347" y="136020"/>
                </a:lnTo>
                <a:lnTo>
                  <a:pt x="149626" y="147714"/>
                </a:lnTo>
                <a:lnTo>
                  <a:pt x="156873" y="157163"/>
                </a:lnTo>
                <a:lnTo>
                  <a:pt x="169700" y="165554"/>
                </a:lnTo>
                <a:lnTo>
                  <a:pt x="188720" y="174077"/>
                </a:lnTo>
                <a:lnTo>
                  <a:pt x="243872" y="196630"/>
                </a:lnTo>
                <a:lnTo>
                  <a:pt x="296723" y="222607"/>
                </a:lnTo>
                <a:lnTo>
                  <a:pt x="335148" y="253274"/>
                </a:lnTo>
                <a:lnTo>
                  <a:pt x="358602" y="290678"/>
                </a:lnTo>
                <a:lnTo>
                  <a:pt x="366541" y="336867"/>
                </a:lnTo>
                <a:lnTo>
                  <a:pt x="360384" y="379433"/>
                </a:lnTo>
                <a:lnTo>
                  <a:pt x="342937" y="415226"/>
                </a:lnTo>
                <a:lnTo>
                  <a:pt x="315731" y="443815"/>
                </a:lnTo>
                <a:lnTo>
                  <a:pt x="280299" y="464769"/>
                </a:lnTo>
                <a:lnTo>
                  <a:pt x="238173" y="477657"/>
                </a:lnTo>
                <a:lnTo>
                  <a:pt x="190885" y="482049"/>
                </a:lnTo>
                <a:close/>
              </a:path>
            </a:pathLst>
          </a:custGeom>
          <a:solidFill>
            <a:srgbClr val="5656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3654316" y="11655545"/>
            <a:ext cx="435609" cy="482600"/>
          </a:xfrm>
          <a:custGeom>
            <a:avLst/>
            <a:gdLst/>
            <a:ahLst/>
            <a:cxnLst/>
            <a:rect l="l" t="t" r="r" b="b"/>
            <a:pathLst>
              <a:path w="435609" h="482600">
                <a:moveTo>
                  <a:pt x="243921" y="482143"/>
                </a:moveTo>
                <a:lnTo>
                  <a:pt x="194238" y="477338"/>
                </a:lnTo>
                <a:lnTo>
                  <a:pt x="148201" y="463516"/>
                </a:lnTo>
                <a:lnTo>
                  <a:pt x="106730" y="441568"/>
                </a:lnTo>
                <a:lnTo>
                  <a:pt x="70745" y="412382"/>
                </a:lnTo>
                <a:lnTo>
                  <a:pt x="41165" y="376848"/>
                </a:lnTo>
                <a:lnTo>
                  <a:pt x="18905" y="335856"/>
                </a:lnTo>
                <a:lnTo>
                  <a:pt x="4878" y="290301"/>
                </a:lnTo>
                <a:lnTo>
                  <a:pt x="0" y="241054"/>
                </a:lnTo>
                <a:lnTo>
                  <a:pt x="4908" y="191431"/>
                </a:lnTo>
                <a:lnTo>
                  <a:pt x="19008" y="145690"/>
                </a:lnTo>
                <a:lnTo>
                  <a:pt x="41359" y="104674"/>
                </a:lnTo>
                <a:lnTo>
                  <a:pt x="71024" y="69231"/>
                </a:lnTo>
                <a:lnTo>
                  <a:pt x="107045" y="40203"/>
                </a:lnTo>
                <a:lnTo>
                  <a:pt x="148496" y="18428"/>
                </a:lnTo>
                <a:lnTo>
                  <a:pt x="194429" y="4747"/>
                </a:lnTo>
                <a:lnTo>
                  <a:pt x="244005" y="0"/>
                </a:lnTo>
                <a:lnTo>
                  <a:pt x="300980" y="6422"/>
                </a:lnTo>
                <a:lnTo>
                  <a:pt x="352744" y="24772"/>
                </a:lnTo>
                <a:lnTo>
                  <a:pt x="244659" y="24772"/>
                </a:lnTo>
                <a:lnTo>
                  <a:pt x="193595" y="30326"/>
                </a:lnTo>
                <a:lnTo>
                  <a:pt x="147421" y="46203"/>
                </a:lnTo>
                <a:lnTo>
                  <a:pt x="107216" y="71259"/>
                </a:lnTo>
                <a:lnTo>
                  <a:pt x="74062" y="104348"/>
                </a:lnTo>
                <a:lnTo>
                  <a:pt x="49037" y="144325"/>
                </a:lnTo>
                <a:lnTo>
                  <a:pt x="33224" y="190044"/>
                </a:lnTo>
                <a:lnTo>
                  <a:pt x="27703" y="240360"/>
                </a:lnTo>
                <a:lnTo>
                  <a:pt x="33187" y="290763"/>
                </a:lnTo>
                <a:lnTo>
                  <a:pt x="48912" y="336688"/>
                </a:lnTo>
                <a:lnTo>
                  <a:pt x="73837" y="376942"/>
                </a:lnTo>
                <a:lnTo>
                  <a:pt x="106917" y="410331"/>
                </a:lnTo>
                <a:lnTo>
                  <a:pt x="147109" y="435661"/>
                </a:lnTo>
                <a:lnTo>
                  <a:pt x="193371" y="451739"/>
                </a:lnTo>
                <a:lnTo>
                  <a:pt x="244659" y="457370"/>
                </a:lnTo>
                <a:lnTo>
                  <a:pt x="352738" y="457370"/>
                </a:lnTo>
                <a:lnTo>
                  <a:pt x="300947" y="475726"/>
                </a:lnTo>
                <a:lnTo>
                  <a:pt x="243921" y="482143"/>
                </a:lnTo>
                <a:close/>
              </a:path>
              <a:path w="435609" h="482600">
                <a:moveTo>
                  <a:pt x="415656" y="107864"/>
                </a:moveTo>
                <a:lnTo>
                  <a:pt x="382182" y="72593"/>
                </a:lnTo>
                <a:lnTo>
                  <a:pt x="342414" y="46815"/>
                </a:lnTo>
                <a:lnTo>
                  <a:pt x="296287" y="30483"/>
                </a:lnTo>
                <a:lnTo>
                  <a:pt x="244659" y="24772"/>
                </a:lnTo>
                <a:lnTo>
                  <a:pt x="352744" y="24772"/>
                </a:lnTo>
                <a:lnTo>
                  <a:pt x="397716" y="53564"/>
                </a:lnTo>
                <a:lnTo>
                  <a:pt x="434589" y="91490"/>
                </a:lnTo>
                <a:lnTo>
                  <a:pt x="435460" y="92629"/>
                </a:lnTo>
                <a:lnTo>
                  <a:pt x="415656" y="107864"/>
                </a:lnTo>
                <a:close/>
              </a:path>
              <a:path w="435609" h="482600">
                <a:moveTo>
                  <a:pt x="352738" y="457370"/>
                </a:moveTo>
                <a:lnTo>
                  <a:pt x="244659" y="457370"/>
                </a:lnTo>
                <a:lnTo>
                  <a:pt x="296287" y="451659"/>
                </a:lnTo>
                <a:lnTo>
                  <a:pt x="342414" y="435329"/>
                </a:lnTo>
                <a:lnTo>
                  <a:pt x="382182" y="409554"/>
                </a:lnTo>
                <a:lnTo>
                  <a:pt x="414737" y="375511"/>
                </a:lnTo>
                <a:lnTo>
                  <a:pt x="415656" y="374290"/>
                </a:lnTo>
                <a:lnTo>
                  <a:pt x="435460" y="389501"/>
                </a:lnTo>
                <a:lnTo>
                  <a:pt x="434589" y="390652"/>
                </a:lnTo>
                <a:lnTo>
                  <a:pt x="397707" y="428585"/>
                </a:lnTo>
                <a:lnTo>
                  <a:pt x="352738" y="457370"/>
                </a:lnTo>
                <a:close/>
              </a:path>
            </a:pathLst>
          </a:custGeom>
          <a:solidFill>
            <a:srgbClr val="AE13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4154280" y="11782393"/>
            <a:ext cx="361315" cy="355600"/>
          </a:xfrm>
          <a:custGeom>
            <a:avLst/>
            <a:gdLst/>
            <a:ahLst/>
            <a:cxnLst/>
            <a:rect l="l" t="t" r="r" b="b"/>
            <a:pathLst>
              <a:path w="361315" h="355600">
                <a:moveTo>
                  <a:pt x="179320" y="355296"/>
                </a:moveTo>
                <a:lnTo>
                  <a:pt x="108996" y="341525"/>
                </a:lnTo>
                <a:lnTo>
                  <a:pt x="52055" y="303766"/>
                </a:lnTo>
                <a:lnTo>
                  <a:pt x="13915" y="247358"/>
                </a:lnTo>
                <a:lnTo>
                  <a:pt x="0" y="177648"/>
                </a:lnTo>
                <a:lnTo>
                  <a:pt x="3592" y="141260"/>
                </a:lnTo>
                <a:lnTo>
                  <a:pt x="30334" y="77420"/>
                </a:lnTo>
                <a:lnTo>
                  <a:pt x="78699" y="29796"/>
                </a:lnTo>
                <a:lnTo>
                  <a:pt x="143356" y="3524"/>
                </a:lnTo>
                <a:lnTo>
                  <a:pt x="180058" y="0"/>
                </a:lnTo>
                <a:lnTo>
                  <a:pt x="216632" y="3529"/>
                </a:lnTo>
                <a:lnTo>
                  <a:pt x="250620" y="13676"/>
                </a:lnTo>
                <a:lnTo>
                  <a:pt x="269093" y="23374"/>
                </a:lnTo>
                <a:lnTo>
                  <a:pt x="180058" y="23374"/>
                </a:lnTo>
                <a:lnTo>
                  <a:pt x="130385" y="31106"/>
                </a:lnTo>
                <a:lnTo>
                  <a:pt x="88036" y="52732"/>
                </a:lnTo>
                <a:lnTo>
                  <a:pt x="55142" y="85919"/>
                </a:lnTo>
                <a:lnTo>
                  <a:pt x="33836" y="128335"/>
                </a:lnTo>
                <a:lnTo>
                  <a:pt x="26251" y="177648"/>
                </a:lnTo>
                <a:lnTo>
                  <a:pt x="33831" y="227241"/>
                </a:lnTo>
                <a:lnTo>
                  <a:pt x="55096" y="269692"/>
                </a:lnTo>
                <a:lnTo>
                  <a:pt x="87879" y="302777"/>
                </a:lnTo>
                <a:lnTo>
                  <a:pt x="130014" y="324266"/>
                </a:lnTo>
                <a:lnTo>
                  <a:pt x="179332" y="331933"/>
                </a:lnTo>
                <a:lnTo>
                  <a:pt x="268560" y="331933"/>
                </a:lnTo>
                <a:lnTo>
                  <a:pt x="250305" y="341527"/>
                </a:lnTo>
                <a:lnTo>
                  <a:pt x="216134" y="351743"/>
                </a:lnTo>
                <a:lnTo>
                  <a:pt x="179320" y="355296"/>
                </a:lnTo>
                <a:close/>
              </a:path>
              <a:path w="361315" h="355600">
                <a:moveTo>
                  <a:pt x="268560" y="331933"/>
                </a:moveTo>
                <a:lnTo>
                  <a:pt x="179332" y="331933"/>
                </a:lnTo>
                <a:lnTo>
                  <a:pt x="229435" y="324133"/>
                </a:lnTo>
                <a:lnTo>
                  <a:pt x="272179" y="302369"/>
                </a:lnTo>
                <a:lnTo>
                  <a:pt x="305398" y="269077"/>
                </a:lnTo>
                <a:lnTo>
                  <a:pt x="326924" y="226691"/>
                </a:lnTo>
                <a:lnTo>
                  <a:pt x="334591" y="177648"/>
                </a:lnTo>
                <a:lnTo>
                  <a:pt x="326930" y="128335"/>
                </a:lnTo>
                <a:lnTo>
                  <a:pt x="305445" y="85919"/>
                </a:lnTo>
                <a:lnTo>
                  <a:pt x="272336" y="52732"/>
                </a:lnTo>
                <a:lnTo>
                  <a:pt x="229807" y="31106"/>
                </a:lnTo>
                <a:lnTo>
                  <a:pt x="180058" y="23374"/>
                </a:lnTo>
                <a:lnTo>
                  <a:pt x="269093" y="23374"/>
                </a:lnTo>
                <a:lnTo>
                  <a:pt x="308059" y="51271"/>
                </a:lnTo>
                <a:lnTo>
                  <a:pt x="346695" y="107637"/>
                </a:lnTo>
                <a:lnTo>
                  <a:pt x="360843" y="177648"/>
                </a:lnTo>
                <a:lnTo>
                  <a:pt x="357186" y="213834"/>
                </a:lnTo>
                <a:lnTo>
                  <a:pt x="346684" y="247364"/>
                </a:lnTo>
                <a:lnTo>
                  <a:pt x="330042" y="277569"/>
                </a:lnTo>
                <a:lnTo>
                  <a:pt x="307965" y="303778"/>
                </a:lnTo>
                <a:lnTo>
                  <a:pt x="281151" y="325316"/>
                </a:lnTo>
                <a:lnTo>
                  <a:pt x="268560" y="331933"/>
                </a:lnTo>
                <a:close/>
              </a:path>
            </a:pathLst>
          </a:custGeom>
          <a:solidFill>
            <a:srgbClr val="AE13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4593904" y="11788029"/>
            <a:ext cx="165735" cy="342900"/>
          </a:xfrm>
          <a:custGeom>
            <a:avLst/>
            <a:gdLst/>
            <a:ahLst/>
            <a:cxnLst/>
            <a:rect l="l" t="t" r="r" b="b"/>
            <a:pathLst>
              <a:path w="165734" h="342900">
                <a:moveTo>
                  <a:pt x="24799" y="342622"/>
                </a:moveTo>
                <a:lnTo>
                  <a:pt x="0" y="342622"/>
                </a:lnTo>
                <a:lnTo>
                  <a:pt x="0" y="1409"/>
                </a:lnTo>
                <a:lnTo>
                  <a:pt x="24799" y="1409"/>
                </a:lnTo>
                <a:lnTo>
                  <a:pt x="24799" y="62571"/>
                </a:lnTo>
                <a:lnTo>
                  <a:pt x="27582" y="58331"/>
                </a:lnTo>
                <a:lnTo>
                  <a:pt x="50151" y="32583"/>
                </a:lnTo>
                <a:lnTo>
                  <a:pt x="77968" y="14383"/>
                </a:lnTo>
                <a:lnTo>
                  <a:pt x="109604" y="3574"/>
                </a:lnTo>
                <a:lnTo>
                  <a:pt x="143633" y="0"/>
                </a:lnTo>
                <a:lnTo>
                  <a:pt x="152597" y="0"/>
                </a:lnTo>
                <a:lnTo>
                  <a:pt x="165614" y="1573"/>
                </a:lnTo>
                <a:lnTo>
                  <a:pt x="165614" y="21965"/>
                </a:lnTo>
                <a:lnTo>
                  <a:pt x="147359" y="21965"/>
                </a:lnTo>
                <a:lnTo>
                  <a:pt x="125635" y="23877"/>
                </a:lnTo>
                <a:lnTo>
                  <a:pt x="83363" y="38868"/>
                </a:lnTo>
                <a:lnTo>
                  <a:pt x="48441" y="68063"/>
                </a:lnTo>
                <a:lnTo>
                  <a:pt x="27715" y="110658"/>
                </a:lnTo>
                <a:lnTo>
                  <a:pt x="24799" y="136771"/>
                </a:lnTo>
                <a:lnTo>
                  <a:pt x="24799" y="342622"/>
                </a:lnTo>
                <a:close/>
              </a:path>
            </a:pathLst>
          </a:custGeom>
          <a:solidFill>
            <a:srgbClr val="AE13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4833908" y="11782395"/>
            <a:ext cx="265430" cy="348615"/>
          </a:xfrm>
          <a:custGeom>
            <a:avLst/>
            <a:gdLst/>
            <a:ahLst/>
            <a:cxnLst/>
            <a:rect l="l" t="t" r="r" b="b"/>
            <a:pathLst>
              <a:path w="265430" h="348615">
                <a:moveTo>
                  <a:pt x="265043" y="348249"/>
                </a:moveTo>
                <a:lnTo>
                  <a:pt x="240243" y="348249"/>
                </a:lnTo>
                <a:lnTo>
                  <a:pt x="240243" y="131850"/>
                </a:lnTo>
                <a:lnTo>
                  <a:pt x="238450" y="108939"/>
                </a:lnTo>
                <a:lnTo>
                  <a:pt x="224565" y="69610"/>
                </a:lnTo>
                <a:lnTo>
                  <a:pt x="197967" y="40976"/>
                </a:lnTo>
                <a:lnTo>
                  <a:pt x="159718" y="25432"/>
                </a:lnTo>
                <a:lnTo>
                  <a:pt x="136519" y="23363"/>
                </a:lnTo>
                <a:lnTo>
                  <a:pt x="91533" y="31521"/>
                </a:lnTo>
                <a:lnTo>
                  <a:pt x="56203" y="54114"/>
                </a:lnTo>
                <a:lnTo>
                  <a:pt x="33101" y="88450"/>
                </a:lnTo>
                <a:lnTo>
                  <a:pt x="24799" y="131838"/>
                </a:lnTo>
                <a:lnTo>
                  <a:pt x="24799" y="348249"/>
                </a:lnTo>
                <a:lnTo>
                  <a:pt x="0" y="348249"/>
                </a:lnTo>
                <a:lnTo>
                  <a:pt x="0" y="7047"/>
                </a:lnTo>
                <a:lnTo>
                  <a:pt x="24799" y="7047"/>
                </a:lnTo>
                <a:lnTo>
                  <a:pt x="24799" y="57673"/>
                </a:lnTo>
                <a:lnTo>
                  <a:pt x="27570" y="53656"/>
                </a:lnTo>
                <a:lnTo>
                  <a:pt x="47644" y="31190"/>
                </a:lnTo>
                <a:lnTo>
                  <a:pt x="72982" y="14314"/>
                </a:lnTo>
                <a:lnTo>
                  <a:pt x="102999" y="3694"/>
                </a:lnTo>
                <a:lnTo>
                  <a:pt x="137342" y="0"/>
                </a:lnTo>
                <a:lnTo>
                  <a:pt x="166145" y="2546"/>
                </a:lnTo>
                <a:lnTo>
                  <a:pt x="213498" y="21651"/>
                </a:lnTo>
                <a:lnTo>
                  <a:pt x="246124" y="56719"/>
                </a:lnTo>
                <a:lnTo>
                  <a:pt x="262901" y="104353"/>
                </a:lnTo>
                <a:lnTo>
                  <a:pt x="265043" y="131850"/>
                </a:lnTo>
                <a:lnTo>
                  <a:pt x="265043" y="348249"/>
                </a:lnTo>
                <a:close/>
              </a:path>
            </a:pathLst>
          </a:custGeom>
          <a:solidFill>
            <a:srgbClr val="AE13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5182930" y="11782397"/>
            <a:ext cx="332105" cy="355600"/>
          </a:xfrm>
          <a:custGeom>
            <a:avLst/>
            <a:gdLst/>
            <a:ahLst/>
            <a:cxnLst/>
            <a:rect l="l" t="t" r="r" b="b"/>
            <a:pathLst>
              <a:path w="332105" h="355600">
                <a:moveTo>
                  <a:pt x="179344" y="355296"/>
                </a:moveTo>
                <a:lnTo>
                  <a:pt x="109315" y="341521"/>
                </a:lnTo>
                <a:lnTo>
                  <a:pt x="52333" y="303766"/>
                </a:lnTo>
                <a:lnTo>
                  <a:pt x="14017" y="247358"/>
                </a:lnTo>
                <a:lnTo>
                  <a:pt x="0" y="177648"/>
                </a:lnTo>
                <a:lnTo>
                  <a:pt x="3493" y="141875"/>
                </a:lnTo>
                <a:lnTo>
                  <a:pt x="29519" y="78368"/>
                </a:lnTo>
                <a:lnTo>
                  <a:pt x="76652" y="30371"/>
                </a:lnTo>
                <a:lnTo>
                  <a:pt x="139756" y="3615"/>
                </a:lnTo>
                <a:lnTo>
                  <a:pt x="175703" y="0"/>
                </a:lnTo>
                <a:lnTo>
                  <a:pt x="206161" y="2597"/>
                </a:lnTo>
                <a:lnTo>
                  <a:pt x="234996" y="10255"/>
                </a:lnTo>
                <a:lnTo>
                  <a:pt x="261457" y="22770"/>
                </a:lnTo>
                <a:lnTo>
                  <a:pt x="262264" y="23363"/>
                </a:lnTo>
                <a:lnTo>
                  <a:pt x="174263" y="23363"/>
                </a:lnTo>
                <a:lnTo>
                  <a:pt x="130250" y="29962"/>
                </a:lnTo>
                <a:lnTo>
                  <a:pt x="91921" y="48503"/>
                </a:lnTo>
                <a:lnTo>
                  <a:pt x="60918" y="77100"/>
                </a:lnTo>
                <a:lnTo>
                  <a:pt x="38880" y="113866"/>
                </a:lnTo>
                <a:lnTo>
                  <a:pt x="27449" y="156916"/>
                </a:lnTo>
                <a:lnTo>
                  <a:pt x="27243" y="158560"/>
                </a:lnTo>
                <a:lnTo>
                  <a:pt x="331591" y="158560"/>
                </a:lnTo>
                <a:lnTo>
                  <a:pt x="331479" y="162302"/>
                </a:lnTo>
                <a:lnTo>
                  <a:pt x="330725" y="171536"/>
                </a:lnTo>
                <a:lnTo>
                  <a:pt x="329968" y="177723"/>
                </a:lnTo>
                <a:lnTo>
                  <a:pt x="329619" y="180021"/>
                </a:lnTo>
                <a:lnTo>
                  <a:pt x="329413" y="181219"/>
                </a:lnTo>
                <a:lnTo>
                  <a:pt x="26372" y="181219"/>
                </a:lnTo>
                <a:lnTo>
                  <a:pt x="26420" y="182734"/>
                </a:lnTo>
                <a:lnTo>
                  <a:pt x="34999" y="230945"/>
                </a:lnTo>
                <a:lnTo>
                  <a:pt x="56660" y="272029"/>
                </a:lnTo>
                <a:lnTo>
                  <a:pt x="89324" y="303928"/>
                </a:lnTo>
                <a:lnTo>
                  <a:pt x="130908" y="324582"/>
                </a:lnTo>
                <a:lnTo>
                  <a:pt x="179332" y="331933"/>
                </a:lnTo>
                <a:lnTo>
                  <a:pt x="267267" y="331933"/>
                </a:lnTo>
                <a:lnTo>
                  <a:pt x="259319" y="336986"/>
                </a:lnTo>
                <a:lnTo>
                  <a:pt x="221188" y="350536"/>
                </a:lnTo>
                <a:lnTo>
                  <a:pt x="179344" y="355296"/>
                </a:lnTo>
                <a:close/>
              </a:path>
              <a:path w="332105" h="355600">
                <a:moveTo>
                  <a:pt x="331591" y="158560"/>
                </a:moveTo>
                <a:lnTo>
                  <a:pt x="305594" y="158560"/>
                </a:lnTo>
                <a:lnTo>
                  <a:pt x="305932" y="151947"/>
                </a:lnTo>
                <a:lnTo>
                  <a:pt x="305932" y="149375"/>
                </a:lnTo>
                <a:lnTo>
                  <a:pt x="295219" y="96458"/>
                </a:lnTo>
                <a:lnTo>
                  <a:pt x="266419" y="56848"/>
                </a:lnTo>
                <a:lnTo>
                  <a:pt x="224458" y="31998"/>
                </a:lnTo>
                <a:lnTo>
                  <a:pt x="174263" y="23363"/>
                </a:lnTo>
                <a:lnTo>
                  <a:pt x="262264" y="23363"/>
                </a:lnTo>
                <a:lnTo>
                  <a:pt x="304244" y="61541"/>
                </a:lnTo>
                <a:lnTo>
                  <a:pt x="328502" y="117199"/>
                </a:lnTo>
                <a:lnTo>
                  <a:pt x="331821" y="150867"/>
                </a:lnTo>
                <a:lnTo>
                  <a:pt x="331591" y="158560"/>
                </a:lnTo>
                <a:close/>
              </a:path>
              <a:path w="332105" h="355600">
                <a:moveTo>
                  <a:pt x="267267" y="331933"/>
                </a:moveTo>
                <a:lnTo>
                  <a:pt x="179332" y="331933"/>
                </a:lnTo>
                <a:lnTo>
                  <a:pt x="216039" y="327874"/>
                </a:lnTo>
                <a:lnTo>
                  <a:pt x="249154" y="316230"/>
                </a:lnTo>
                <a:lnTo>
                  <a:pt x="278089" y="297779"/>
                </a:lnTo>
                <a:lnTo>
                  <a:pt x="302255" y="273297"/>
                </a:lnTo>
                <a:lnTo>
                  <a:pt x="303198" y="272099"/>
                </a:lnTo>
                <a:lnTo>
                  <a:pt x="321526" y="286652"/>
                </a:lnTo>
                <a:lnTo>
                  <a:pt x="320619" y="287780"/>
                </a:lnTo>
                <a:lnTo>
                  <a:pt x="292784" y="315711"/>
                </a:lnTo>
                <a:lnTo>
                  <a:pt x="267267" y="331933"/>
                </a:lnTo>
                <a:close/>
              </a:path>
            </a:pathLst>
          </a:custGeom>
          <a:solidFill>
            <a:srgbClr val="AE13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5616339" y="11664962"/>
            <a:ext cx="25400" cy="466090"/>
          </a:xfrm>
          <a:custGeom>
            <a:avLst/>
            <a:gdLst/>
            <a:ahLst/>
            <a:cxnLst/>
            <a:rect l="l" t="t" r="r" b="b"/>
            <a:pathLst>
              <a:path w="25400" h="466090">
                <a:moveTo>
                  <a:pt x="24803" y="0"/>
                </a:moveTo>
                <a:lnTo>
                  <a:pt x="0" y="0"/>
                </a:lnTo>
                <a:lnTo>
                  <a:pt x="0" y="464223"/>
                </a:lnTo>
                <a:lnTo>
                  <a:pt x="0" y="465480"/>
                </a:lnTo>
                <a:lnTo>
                  <a:pt x="24803" y="465480"/>
                </a:lnTo>
                <a:lnTo>
                  <a:pt x="24803" y="464223"/>
                </a:lnTo>
                <a:lnTo>
                  <a:pt x="24803" y="0"/>
                </a:lnTo>
                <a:close/>
              </a:path>
            </a:pathLst>
          </a:custGeom>
          <a:solidFill>
            <a:srgbClr val="AE13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5764422" y="11664962"/>
            <a:ext cx="25400" cy="466090"/>
          </a:xfrm>
          <a:custGeom>
            <a:avLst/>
            <a:gdLst/>
            <a:ahLst/>
            <a:cxnLst/>
            <a:rect l="l" t="t" r="r" b="b"/>
            <a:pathLst>
              <a:path w="25400" h="466090">
                <a:moveTo>
                  <a:pt x="24790" y="0"/>
                </a:moveTo>
                <a:lnTo>
                  <a:pt x="0" y="0"/>
                </a:lnTo>
                <a:lnTo>
                  <a:pt x="0" y="464223"/>
                </a:lnTo>
                <a:lnTo>
                  <a:pt x="0" y="465480"/>
                </a:lnTo>
                <a:lnTo>
                  <a:pt x="24790" y="465480"/>
                </a:lnTo>
                <a:lnTo>
                  <a:pt x="24790" y="464223"/>
                </a:lnTo>
                <a:lnTo>
                  <a:pt x="24790" y="0"/>
                </a:lnTo>
                <a:close/>
              </a:path>
            </a:pathLst>
          </a:custGeom>
          <a:solidFill>
            <a:srgbClr val="AE132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3" name="object 53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7362190" y="11306568"/>
            <a:ext cx="5782601" cy="1244320"/>
          </a:xfrm>
          <a:prstGeom prst="rect">
            <a:avLst/>
          </a:prstGeom>
        </p:spPr>
      </p:pic>
      <p:sp>
        <p:nvSpPr>
          <p:cNvPr id="54" name="object 54"/>
          <p:cNvSpPr/>
          <p:nvPr/>
        </p:nvSpPr>
        <p:spPr>
          <a:xfrm>
            <a:off x="16667553" y="0"/>
            <a:ext cx="1620520" cy="10151110"/>
          </a:xfrm>
          <a:custGeom>
            <a:avLst/>
            <a:gdLst/>
            <a:ahLst/>
            <a:cxnLst/>
            <a:rect l="l" t="t" r="r" b="b"/>
            <a:pathLst>
              <a:path w="1620519" h="10151110">
                <a:moveTo>
                  <a:pt x="1620443" y="0"/>
                </a:moveTo>
                <a:lnTo>
                  <a:pt x="0" y="0"/>
                </a:lnTo>
                <a:lnTo>
                  <a:pt x="1620443" y="10150627"/>
                </a:lnTo>
                <a:lnTo>
                  <a:pt x="1620443" y="0"/>
                </a:lnTo>
                <a:close/>
              </a:path>
            </a:pathLst>
          </a:custGeom>
          <a:solidFill>
            <a:srgbClr val="56565A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80298" y="1805633"/>
            <a:ext cx="4537710" cy="2619375"/>
          </a:xfrm>
          <a:custGeom>
            <a:avLst/>
            <a:gdLst/>
            <a:ahLst/>
            <a:cxnLst/>
            <a:rect l="l" t="t" r="r" b="b"/>
            <a:pathLst>
              <a:path w="4537709" h="2619375">
                <a:moveTo>
                  <a:pt x="4537252" y="0"/>
                </a:moveTo>
                <a:lnTo>
                  <a:pt x="3494100" y="0"/>
                </a:lnTo>
                <a:lnTo>
                  <a:pt x="2536355" y="1658861"/>
                </a:lnTo>
                <a:lnTo>
                  <a:pt x="2518203" y="1682461"/>
                </a:lnTo>
                <a:lnTo>
                  <a:pt x="2494953" y="1700256"/>
                </a:lnTo>
                <a:lnTo>
                  <a:pt x="2467921" y="1711489"/>
                </a:lnTo>
                <a:lnTo>
                  <a:pt x="2438425" y="1715401"/>
                </a:lnTo>
                <a:lnTo>
                  <a:pt x="521576" y="1715401"/>
                </a:lnTo>
                <a:lnTo>
                  <a:pt x="0" y="2618803"/>
                </a:lnTo>
                <a:lnTo>
                  <a:pt x="2868587" y="2618803"/>
                </a:lnTo>
                <a:lnTo>
                  <a:pt x="2916290" y="2614582"/>
                </a:lnTo>
                <a:lnTo>
                  <a:pt x="2961834" y="2602280"/>
                </a:lnTo>
                <a:lnTo>
                  <a:pt x="3004278" y="2582440"/>
                </a:lnTo>
                <a:lnTo>
                  <a:pt x="3042683" y="2555604"/>
                </a:lnTo>
                <a:lnTo>
                  <a:pt x="3076108" y="2522315"/>
                </a:lnTo>
                <a:lnTo>
                  <a:pt x="3103613" y="2483116"/>
                </a:lnTo>
                <a:lnTo>
                  <a:pt x="4537252" y="0"/>
                </a:lnTo>
                <a:close/>
              </a:path>
            </a:pathLst>
          </a:custGeom>
          <a:solidFill>
            <a:srgbClr val="231F20">
              <a:alpha val="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341648" y="1804755"/>
            <a:ext cx="1992630" cy="5239385"/>
          </a:xfrm>
          <a:custGeom>
            <a:avLst/>
            <a:gdLst/>
            <a:ahLst/>
            <a:cxnLst/>
            <a:rect l="l" t="t" r="r" b="b"/>
            <a:pathLst>
              <a:path w="1992629" h="5239384">
                <a:moveTo>
                  <a:pt x="521906" y="0"/>
                </a:moveTo>
                <a:lnTo>
                  <a:pt x="342" y="903401"/>
                </a:lnTo>
                <a:lnTo>
                  <a:pt x="958430" y="2562847"/>
                </a:lnTo>
                <a:lnTo>
                  <a:pt x="969782" y="2590356"/>
                </a:lnTo>
                <a:lnTo>
                  <a:pt x="973566" y="2619386"/>
                </a:lnTo>
                <a:lnTo>
                  <a:pt x="969782" y="2648413"/>
                </a:lnTo>
                <a:lnTo>
                  <a:pt x="958430" y="2675915"/>
                </a:lnTo>
                <a:lnTo>
                  <a:pt x="0" y="4335970"/>
                </a:lnTo>
                <a:lnTo>
                  <a:pt x="521589" y="5239372"/>
                </a:lnTo>
                <a:lnTo>
                  <a:pt x="1955888" y="2755087"/>
                </a:lnTo>
                <a:lnTo>
                  <a:pt x="1976081" y="2711657"/>
                </a:lnTo>
                <a:lnTo>
                  <a:pt x="1988197" y="2666063"/>
                </a:lnTo>
                <a:lnTo>
                  <a:pt x="1992236" y="2619387"/>
                </a:lnTo>
                <a:lnTo>
                  <a:pt x="1988197" y="2572711"/>
                </a:lnTo>
                <a:lnTo>
                  <a:pt x="1976081" y="2527117"/>
                </a:lnTo>
                <a:lnTo>
                  <a:pt x="1955888" y="2483688"/>
                </a:lnTo>
                <a:lnTo>
                  <a:pt x="521906" y="0"/>
                </a:lnTo>
                <a:close/>
              </a:path>
            </a:pathLst>
          </a:custGeom>
          <a:solidFill>
            <a:srgbClr val="231F20">
              <a:alpha val="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402843" y="7045871"/>
            <a:ext cx="4537710" cy="2619375"/>
          </a:xfrm>
          <a:custGeom>
            <a:avLst/>
            <a:gdLst/>
            <a:ahLst/>
            <a:cxnLst/>
            <a:rect l="l" t="t" r="r" b="b"/>
            <a:pathLst>
              <a:path w="4537709" h="2619375">
                <a:moveTo>
                  <a:pt x="4537240" y="0"/>
                </a:moveTo>
                <a:lnTo>
                  <a:pt x="3494087" y="0"/>
                </a:lnTo>
                <a:lnTo>
                  <a:pt x="2536329" y="1658874"/>
                </a:lnTo>
                <a:lnTo>
                  <a:pt x="2518186" y="1682467"/>
                </a:lnTo>
                <a:lnTo>
                  <a:pt x="2494940" y="1700258"/>
                </a:lnTo>
                <a:lnTo>
                  <a:pt x="2467903" y="1711489"/>
                </a:lnTo>
                <a:lnTo>
                  <a:pt x="2438387" y="1715401"/>
                </a:lnTo>
                <a:lnTo>
                  <a:pt x="521563" y="1715401"/>
                </a:lnTo>
                <a:lnTo>
                  <a:pt x="0" y="2618803"/>
                </a:lnTo>
                <a:lnTo>
                  <a:pt x="2868574" y="2618803"/>
                </a:lnTo>
                <a:lnTo>
                  <a:pt x="2916286" y="2614583"/>
                </a:lnTo>
                <a:lnTo>
                  <a:pt x="2961832" y="2602282"/>
                </a:lnTo>
                <a:lnTo>
                  <a:pt x="3004275" y="2582441"/>
                </a:lnTo>
                <a:lnTo>
                  <a:pt x="3042676" y="2555602"/>
                </a:lnTo>
                <a:lnTo>
                  <a:pt x="3076097" y="2522305"/>
                </a:lnTo>
                <a:lnTo>
                  <a:pt x="3103600" y="2483091"/>
                </a:lnTo>
                <a:lnTo>
                  <a:pt x="4537240" y="0"/>
                </a:lnTo>
                <a:close/>
              </a:path>
            </a:pathLst>
          </a:custGeom>
          <a:solidFill>
            <a:srgbClr val="231F20">
              <a:alpha val="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902588"/>
            <a:ext cx="2284095" cy="5239385"/>
          </a:xfrm>
          <a:custGeom>
            <a:avLst/>
            <a:gdLst/>
            <a:ahLst/>
            <a:cxnLst/>
            <a:rect l="l" t="t" r="r" b="b"/>
            <a:pathLst>
              <a:path w="2284095" h="5239385">
                <a:moveTo>
                  <a:pt x="759574" y="2620556"/>
                </a:moveTo>
                <a:lnTo>
                  <a:pt x="0" y="2620556"/>
                </a:lnTo>
                <a:lnTo>
                  <a:pt x="0" y="3936174"/>
                </a:lnTo>
                <a:lnTo>
                  <a:pt x="759574" y="2620556"/>
                </a:lnTo>
                <a:close/>
              </a:path>
              <a:path w="2284095" h="5239385">
                <a:moveTo>
                  <a:pt x="2283764" y="2619375"/>
                </a:moveTo>
                <a:lnTo>
                  <a:pt x="2279726" y="2572689"/>
                </a:lnTo>
                <a:lnTo>
                  <a:pt x="2267610" y="2527109"/>
                </a:lnTo>
                <a:lnTo>
                  <a:pt x="2247404" y="2483688"/>
                </a:lnTo>
                <a:lnTo>
                  <a:pt x="813435" y="0"/>
                </a:lnTo>
                <a:lnTo>
                  <a:pt x="291871" y="903376"/>
                </a:lnTo>
                <a:lnTo>
                  <a:pt x="1249959" y="2562834"/>
                </a:lnTo>
                <a:lnTo>
                  <a:pt x="1261325" y="2590330"/>
                </a:lnTo>
                <a:lnTo>
                  <a:pt x="1265110" y="2619362"/>
                </a:lnTo>
                <a:lnTo>
                  <a:pt x="1261325" y="2648394"/>
                </a:lnTo>
                <a:lnTo>
                  <a:pt x="1249959" y="2675915"/>
                </a:lnTo>
                <a:lnTo>
                  <a:pt x="291528" y="4335970"/>
                </a:lnTo>
                <a:lnTo>
                  <a:pt x="813092" y="5239347"/>
                </a:lnTo>
                <a:lnTo>
                  <a:pt x="2247404" y="2755074"/>
                </a:lnTo>
                <a:lnTo>
                  <a:pt x="2267610" y="2711640"/>
                </a:lnTo>
                <a:lnTo>
                  <a:pt x="2279726" y="2666047"/>
                </a:lnTo>
                <a:lnTo>
                  <a:pt x="2283764" y="2619375"/>
                </a:lnTo>
                <a:close/>
              </a:path>
            </a:pathLst>
          </a:custGeom>
          <a:solidFill>
            <a:srgbClr val="231F20">
              <a:alpha val="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330203" y="1"/>
            <a:ext cx="6567805" cy="3522345"/>
          </a:xfrm>
          <a:custGeom>
            <a:avLst/>
            <a:gdLst/>
            <a:ahLst/>
            <a:cxnLst/>
            <a:rect l="l" t="t" r="r" b="b"/>
            <a:pathLst>
              <a:path w="6567805" h="3522345">
                <a:moveTo>
                  <a:pt x="4897716" y="0"/>
                </a:moveTo>
                <a:lnTo>
                  <a:pt x="2028456" y="0"/>
                </a:lnTo>
                <a:lnTo>
                  <a:pt x="2550020" y="903376"/>
                </a:lnTo>
                <a:lnTo>
                  <a:pt x="3494087" y="903439"/>
                </a:lnTo>
                <a:lnTo>
                  <a:pt x="2536342" y="2562313"/>
                </a:lnTo>
                <a:lnTo>
                  <a:pt x="2518191" y="2585907"/>
                </a:lnTo>
                <a:lnTo>
                  <a:pt x="2494941" y="2603698"/>
                </a:lnTo>
                <a:lnTo>
                  <a:pt x="2467903" y="2614929"/>
                </a:lnTo>
                <a:lnTo>
                  <a:pt x="2438387" y="2618841"/>
                </a:lnTo>
                <a:lnTo>
                  <a:pt x="521563" y="2618841"/>
                </a:lnTo>
                <a:lnTo>
                  <a:pt x="0" y="3522243"/>
                </a:lnTo>
                <a:lnTo>
                  <a:pt x="2868574" y="3522243"/>
                </a:lnTo>
                <a:lnTo>
                  <a:pt x="2916277" y="3518023"/>
                </a:lnTo>
                <a:lnTo>
                  <a:pt x="2961821" y="3505725"/>
                </a:lnTo>
                <a:lnTo>
                  <a:pt x="3004265" y="3485889"/>
                </a:lnTo>
                <a:lnTo>
                  <a:pt x="3042670" y="3459055"/>
                </a:lnTo>
                <a:lnTo>
                  <a:pt x="3076095" y="3425764"/>
                </a:lnTo>
                <a:lnTo>
                  <a:pt x="3103600" y="3386556"/>
                </a:lnTo>
                <a:lnTo>
                  <a:pt x="4527283" y="920673"/>
                </a:lnTo>
                <a:lnTo>
                  <a:pt x="4538454" y="928580"/>
                </a:lnTo>
                <a:lnTo>
                  <a:pt x="4548644" y="937790"/>
                </a:lnTo>
                <a:lnTo>
                  <a:pt x="4557701" y="948252"/>
                </a:lnTo>
                <a:lnTo>
                  <a:pt x="4565472" y="959916"/>
                </a:lnTo>
                <a:lnTo>
                  <a:pt x="5524550" y="2621127"/>
                </a:lnTo>
                <a:lnTo>
                  <a:pt x="6567716" y="2621127"/>
                </a:lnTo>
                <a:lnTo>
                  <a:pt x="5132768" y="135686"/>
                </a:lnTo>
                <a:lnTo>
                  <a:pt x="5105250" y="96478"/>
                </a:lnTo>
                <a:lnTo>
                  <a:pt x="5071820" y="63187"/>
                </a:lnTo>
                <a:lnTo>
                  <a:pt x="5033416" y="36353"/>
                </a:lnTo>
                <a:lnTo>
                  <a:pt x="4990973" y="16517"/>
                </a:lnTo>
                <a:lnTo>
                  <a:pt x="4945428" y="4219"/>
                </a:lnTo>
                <a:lnTo>
                  <a:pt x="4897716" y="0"/>
                </a:lnTo>
                <a:close/>
              </a:path>
            </a:pathLst>
          </a:custGeom>
          <a:solidFill>
            <a:srgbClr val="231F20">
              <a:alpha val="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863237" y="7044125"/>
            <a:ext cx="4539615" cy="6138545"/>
          </a:xfrm>
          <a:custGeom>
            <a:avLst/>
            <a:gdLst/>
            <a:ahLst/>
            <a:cxnLst/>
            <a:rect l="l" t="t" r="r" b="b"/>
            <a:pathLst>
              <a:path w="4539615" h="6138544">
                <a:moveTo>
                  <a:pt x="2869933" y="0"/>
                </a:moveTo>
                <a:lnTo>
                  <a:pt x="0" y="0"/>
                </a:lnTo>
                <a:lnTo>
                  <a:pt x="521588" y="903389"/>
                </a:lnTo>
                <a:lnTo>
                  <a:pt x="2439758" y="903401"/>
                </a:lnTo>
                <a:lnTo>
                  <a:pt x="2453754" y="904295"/>
                </a:lnTo>
                <a:lnTo>
                  <a:pt x="2467351" y="906905"/>
                </a:lnTo>
                <a:lnTo>
                  <a:pt x="2480426" y="911122"/>
                </a:lnTo>
                <a:lnTo>
                  <a:pt x="2492857" y="916838"/>
                </a:lnTo>
                <a:lnTo>
                  <a:pt x="1069174" y="3382708"/>
                </a:lnTo>
                <a:lnTo>
                  <a:pt x="1048971" y="3426139"/>
                </a:lnTo>
                <a:lnTo>
                  <a:pt x="1036849" y="3471738"/>
                </a:lnTo>
                <a:lnTo>
                  <a:pt x="1032808" y="3518420"/>
                </a:lnTo>
                <a:lnTo>
                  <a:pt x="1036849" y="3565103"/>
                </a:lnTo>
                <a:lnTo>
                  <a:pt x="1048971" y="3610701"/>
                </a:lnTo>
                <a:lnTo>
                  <a:pt x="1069174" y="3654132"/>
                </a:lnTo>
                <a:lnTo>
                  <a:pt x="2503462" y="6138379"/>
                </a:lnTo>
                <a:lnTo>
                  <a:pt x="3025038" y="5234990"/>
                </a:lnTo>
                <a:lnTo>
                  <a:pt x="2066632" y="3574961"/>
                </a:lnTo>
                <a:lnTo>
                  <a:pt x="2055260" y="3547458"/>
                </a:lnTo>
                <a:lnTo>
                  <a:pt x="2051469" y="3518430"/>
                </a:lnTo>
                <a:lnTo>
                  <a:pt x="2055260" y="3489396"/>
                </a:lnTo>
                <a:lnTo>
                  <a:pt x="2066632" y="3461880"/>
                </a:lnTo>
                <a:lnTo>
                  <a:pt x="3024390" y="1803018"/>
                </a:lnTo>
                <a:lnTo>
                  <a:pt x="3496436" y="2620556"/>
                </a:lnTo>
                <a:lnTo>
                  <a:pt x="4539615" y="2620556"/>
                </a:lnTo>
                <a:lnTo>
                  <a:pt x="3104984" y="135712"/>
                </a:lnTo>
                <a:lnTo>
                  <a:pt x="3077470" y="96493"/>
                </a:lnTo>
                <a:lnTo>
                  <a:pt x="3044042" y="63195"/>
                </a:lnTo>
                <a:lnTo>
                  <a:pt x="3005637" y="36356"/>
                </a:lnTo>
                <a:lnTo>
                  <a:pt x="2963192" y="16518"/>
                </a:lnTo>
                <a:lnTo>
                  <a:pt x="2917645" y="4219"/>
                </a:lnTo>
                <a:lnTo>
                  <a:pt x="2869933" y="0"/>
                </a:lnTo>
                <a:close/>
              </a:path>
            </a:pathLst>
          </a:custGeom>
          <a:solidFill>
            <a:srgbClr val="231F20">
              <a:alpha val="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6141960"/>
            <a:ext cx="5780405" cy="7574280"/>
          </a:xfrm>
          <a:custGeom>
            <a:avLst/>
            <a:gdLst/>
            <a:ahLst/>
            <a:cxnLst/>
            <a:rect l="l" t="t" r="r" b="b"/>
            <a:pathLst>
              <a:path w="5780405" h="7574280">
                <a:moveTo>
                  <a:pt x="5779871" y="5241074"/>
                </a:moveTo>
                <a:lnTo>
                  <a:pt x="5775833" y="5194389"/>
                </a:lnTo>
                <a:lnTo>
                  <a:pt x="5763704" y="5148796"/>
                </a:lnTo>
                <a:lnTo>
                  <a:pt x="5743511" y="5105362"/>
                </a:lnTo>
                <a:lnTo>
                  <a:pt x="4309237" y="2621115"/>
                </a:lnTo>
                <a:lnTo>
                  <a:pt x="5352212" y="2621115"/>
                </a:lnTo>
                <a:lnTo>
                  <a:pt x="4370463" y="920673"/>
                </a:lnTo>
                <a:lnTo>
                  <a:pt x="3917251" y="135686"/>
                </a:lnTo>
                <a:lnTo>
                  <a:pt x="3889730" y="96469"/>
                </a:lnTo>
                <a:lnTo>
                  <a:pt x="3856304" y="63182"/>
                </a:lnTo>
                <a:lnTo>
                  <a:pt x="3817899" y="36347"/>
                </a:lnTo>
                <a:lnTo>
                  <a:pt x="3775456" y="16510"/>
                </a:lnTo>
                <a:lnTo>
                  <a:pt x="3729901" y="4216"/>
                </a:lnTo>
                <a:lnTo>
                  <a:pt x="3682200" y="0"/>
                </a:lnTo>
                <a:lnTo>
                  <a:pt x="812939" y="0"/>
                </a:lnTo>
                <a:lnTo>
                  <a:pt x="1334528" y="903376"/>
                </a:lnTo>
                <a:lnTo>
                  <a:pt x="2278583" y="903439"/>
                </a:lnTo>
                <a:lnTo>
                  <a:pt x="1320825" y="2562326"/>
                </a:lnTo>
                <a:lnTo>
                  <a:pt x="1302677" y="2585910"/>
                </a:lnTo>
                <a:lnTo>
                  <a:pt x="1279423" y="2603703"/>
                </a:lnTo>
                <a:lnTo>
                  <a:pt x="1252385" y="2614942"/>
                </a:lnTo>
                <a:lnTo>
                  <a:pt x="1222883" y="2618867"/>
                </a:lnTo>
                <a:lnTo>
                  <a:pt x="0" y="2618867"/>
                </a:lnTo>
                <a:lnTo>
                  <a:pt x="0" y="3522243"/>
                </a:lnTo>
                <a:lnTo>
                  <a:pt x="1653057" y="3522243"/>
                </a:lnTo>
                <a:lnTo>
                  <a:pt x="1700758" y="3518014"/>
                </a:lnTo>
                <a:lnTo>
                  <a:pt x="1746313" y="3505720"/>
                </a:lnTo>
                <a:lnTo>
                  <a:pt x="1788756" y="3485883"/>
                </a:lnTo>
                <a:lnTo>
                  <a:pt x="1827161" y="3459048"/>
                </a:lnTo>
                <a:lnTo>
                  <a:pt x="1860588" y="3425761"/>
                </a:lnTo>
                <a:lnTo>
                  <a:pt x="1888096" y="3386556"/>
                </a:lnTo>
                <a:lnTo>
                  <a:pt x="3311766" y="920673"/>
                </a:lnTo>
                <a:lnTo>
                  <a:pt x="3322942" y="928573"/>
                </a:lnTo>
                <a:lnTo>
                  <a:pt x="3333140" y="937780"/>
                </a:lnTo>
                <a:lnTo>
                  <a:pt x="3342195" y="948245"/>
                </a:lnTo>
                <a:lnTo>
                  <a:pt x="3349980" y="959929"/>
                </a:lnTo>
                <a:lnTo>
                  <a:pt x="4309072" y="2621115"/>
                </a:lnTo>
                <a:lnTo>
                  <a:pt x="4309224" y="2621115"/>
                </a:lnTo>
                <a:lnTo>
                  <a:pt x="3787660" y="3524504"/>
                </a:lnTo>
                <a:lnTo>
                  <a:pt x="4746079" y="5184521"/>
                </a:lnTo>
                <a:lnTo>
                  <a:pt x="4757432" y="5212029"/>
                </a:lnTo>
                <a:lnTo>
                  <a:pt x="4761230" y="5241061"/>
                </a:lnTo>
                <a:lnTo>
                  <a:pt x="4757432" y="5270093"/>
                </a:lnTo>
                <a:lnTo>
                  <a:pt x="4746079" y="5297614"/>
                </a:lnTo>
                <a:lnTo>
                  <a:pt x="3788333" y="6956476"/>
                </a:lnTo>
                <a:lnTo>
                  <a:pt x="3316249" y="6138926"/>
                </a:lnTo>
                <a:lnTo>
                  <a:pt x="2273096" y="6138926"/>
                </a:lnTo>
                <a:lnTo>
                  <a:pt x="3101657" y="7574039"/>
                </a:lnTo>
                <a:lnTo>
                  <a:pt x="4474921" y="7574039"/>
                </a:lnTo>
                <a:lnTo>
                  <a:pt x="5743511" y="5376761"/>
                </a:lnTo>
                <a:lnTo>
                  <a:pt x="5763704" y="5333339"/>
                </a:lnTo>
                <a:lnTo>
                  <a:pt x="5775833" y="5287746"/>
                </a:lnTo>
                <a:lnTo>
                  <a:pt x="5779871" y="5241074"/>
                </a:lnTo>
                <a:close/>
              </a:path>
            </a:pathLst>
          </a:custGeom>
          <a:solidFill>
            <a:srgbClr val="231F20">
              <a:alpha val="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366835" y="13182494"/>
            <a:ext cx="3333750" cy="534035"/>
          </a:xfrm>
          <a:custGeom>
            <a:avLst/>
            <a:gdLst/>
            <a:ahLst/>
            <a:cxnLst/>
            <a:rect l="l" t="t" r="r" b="b"/>
            <a:pathLst>
              <a:path w="3333750" h="534034">
                <a:moveTo>
                  <a:pt x="2868574" y="0"/>
                </a:moveTo>
                <a:lnTo>
                  <a:pt x="0" y="12"/>
                </a:lnTo>
                <a:lnTo>
                  <a:pt x="308007" y="533505"/>
                </a:lnTo>
                <a:lnTo>
                  <a:pt x="3333270" y="533505"/>
                </a:lnTo>
                <a:lnTo>
                  <a:pt x="3103600" y="135712"/>
                </a:lnTo>
                <a:lnTo>
                  <a:pt x="3076096" y="96502"/>
                </a:lnTo>
                <a:lnTo>
                  <a:pt x="3042673" y="63206"/>
                </a:lnTo>
                <a:lnTo>
                  <a:pt x="3004270" y="36366"/>
                </a:lnTo>
                <a:lnTo>
                  <a:pt x="2961827" y="16524"/>
                </a:lnTo>
                <a:lnTo>
                  <a:pt x="2916282" y="4221"/>
                </a:lnTo>
                <a:lnTo>
                  <a:pt x="2868574" y="0"/>
                </a:lnTo>
                <a:close/>
              </a:path>
            </a:pathLst>
          </a:custGeom>
          <a:solidFill>
            <a:srgbClr val="231F20">
              <a:alpha val="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110987" y="3115036"/>
            <a:ext cx="1992630" cy="5239385"/>
          </a:xfrm>
          <a:custGeom>
            <a:avLst/>
            <a:gdLst/>
            <a:ahLst/>
            <a:cxnLst/>
            <a:rect l="l" t="t" r="r" b="b"/>
            <a:pathLst>
              <a:path w="1992630" h="5239384">
                <a:moveTo>
                  <a:pt x="521906" y="0"/>
                </a:moveTo>
                <a:lnTo>
                  <a:pt x="342" y="903376"/>
                </a:lnTo>
                <a:lnTo>
                  <a:pt x="958430" y="2562834"/>
                </a:lnTo>
                <a:lnTo>
                  <a:pt x="969782" y="2590351"/>
                </a:lnTo>
                <a:lnTo>
                  <a:pt x="973566" y="2619384"/>
                </a:lnTo>
                <a:lnTo>
                  <a:pt x="969782" y="2648413"/>
                </a:lnTo>
                <a:lnTo>
                  <a:pt x="958430" y="2675915"/>
                </a:lnTo>
                <a:lnTo>
                  <a:pt x="0" y="4335970"/>
                </a:lnTo>
                <a:lnTo>
                  <a:pt x="521589" y="5239372"/>
                </a:lnTo>
                <a:lnTo>
                  <a:pt x="1955863" y="2755087"/>
                </a:lnTo>
                <a:lnTo>
                  <a:pt x="1976067" y="2711657"/>
                </a:lnTo>
                <a:lnTo>
                  <a:pt x="1988189" y="2666063"/>
                </a:lnTo>
                <a:lnTo>
                  <a:pt x="1992229" y="2619387"/>
                </a:lnTo>
                <a:lnTo>
                  <a:pt x="1988189" y="2572711"/>
                </a:lnTo>
                <a:lnTo>
                  <a:pt x="1976067" y="2527117"/>
                </a:lnTo>
                <a:lnTo>
                  <a:pt x="1955863" y="2483688"/>
                </a:lnTo>
                <a:lnTo>
                  <a:pt x="521906" y="0"/>
                </a:lnTo>
                <a:close/>
              </a:path>
            </a:pathLst>
          </a:custGeom>
          <a:solidFill>
            <a:srgbClr val="231F20">
              <a:alpha val="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727681" y="-1"/>
            <a:ext cx="7103745" cy="13716000"/>
          </a:xfrm>
          <a:custGeom>
            <a:avLst/>
            <a:gdLst/>
            <a:ahLst/>
            <a:cxnLst/>
            <a:rect l="l" t="t" r="r" b="b"/>
            <a:pathLst>
              <a:path w="7103745" h="13716000">
                <a:moveTo>
                  <a:pt x="7103745" y="0"/>
                </a:moveTo>
                <a:lnTo>
                  <a:pt x="0" y="0"/>
                </a:lnTo>
                <a:lnTo>
                  <a:pt x="0" y="13716000"/>
                </a:lnTo>
                <a:lnTo>
                  <a:pt x="7103745" y="13716000"/>
                </a:lnTo>
                <a:lnTo>
                  <a:pt x="7103745" y="0"/>
                </a:lnTo>
                <a:close/>
              </a:path>
            </a:pathLst>
          </a:custGeom>
          <a:solidFill>
            <a:srgbClr val="C4123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904719" y="322287"/>
            <a:ext cx="3383280" cy="822811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78540" y="322287"/>
            <a:ext cx="3383279" cy="8229600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322287"/>
            <a:ext cx="3383279" cy="8234641"/>
          </a:xfrm>
          <a:prstGeom prst="rect">
            <a:avLst/>
          </a:prstGeom>
        </p:spPr>
      </p:pic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4170679" y="1115198"/>
            <a:ext cx="5207000" cy="3285963"/>
          </a:xfrm>
          <a:prstGeom prst="rect">
            <a:avLst/>
          </a:prstGeom>
        </p:spPr>
        <p:txBody>
          <a:bodyPr vert="horz" wrap="square" lIns="0" tIns="448944" rIns="0" bIns="0" rtlCol="0">
            <a:spAutoFit/>
          </a:bodyPr>
          <a:lstStyle/>
          <a:p>
            <a:pPr marL="12700" marR="5080">
              <a:lnSpc>
                <a:spcPct val="75700"/>
              </a:lnSpc>
              <a:spcBef>
                <a:spcPts val="3534"/>
              </a:spcBef>
            </a:pPr>
            <a:r>
              <a:rPr sz="11650" spc="245" dirty="0">
                <a:solidFill>
                  <a:srgbClr val="FFFFFF"/>
                </a:solidFill>
              </a:rPr>
              <a:t>Student </a:t>
            </a:r>
            <a:r>
              <a:rPr sz="11650" spc="-430" dirty="0">
                <a:solidFill>
                  <a:srgbClr val="FFFFFF"/>
                </a:solidFill>
              </a:rPr>
              <a:t>A</a:t>
            </a:r>
            <a:r>
              <a:rPr sz="11650" spc="65" dirty="0">
                <a:solidFill>
                  <a:srgbClr val="FFFFFF"/>
                </a:solidFill>
              </a:rPr>
              <a:t>w</a:t>
            </a:r>
            <a:r>
              <a:rPr sz="11650" spc="80" dirty="0">
                <a:solidFill>
                  <a:srgbClr val="FFFFFF"/>
                </a:solidFill>
              </a:rPr>
              <a:t>a</a:t>
            </a:r>
            <a:r>
              <a:rPr sz="11650" spc="55" dirty="0">
                <a:solidFill>
                  <a:srgbClr val="FFFFFF"/>
                </a:solidFill>
              </a:rPr>
              <a:t>r</a:t>
            </a:r>
            <a:r>
              <a:rPr sz="11650" spc="80" dirty="0">
                <a:solidFill>
                  <a:srgbClr val="FFFFFF"/>
                </a:solidFill>
              </a:rPr>
              <a:t>ds</a:t>
            </a:r>
            <a:endParaRPr sz="11650" dirty="0"/>
          </a:p>
        </p:txBody>
      </p:sp>
      <p:sp>
        <p:nvSpPr>
          <p:cNvPr id="16" name="object 16"/>
          <p:cNvSpPr txBox="1"/>
          <p:nvPr/>
        </p:nvSpPr>
        <p:spPr>
          <a:xfrm>
            <a:off x="4170679" y="4930951"/>
            <a:ext cx="5578475" cy="76040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b="1" dirty="0">
                <a:solidFill>
                  <a:srgbClr val="FFFFFF"/>
                </a:solidFill>
                <a:latin typeface="FreightSans Pro Bold" panose="02000606030000020004" pitchFamily="2" charset="0"/>
                <a:cs typeface="Arial"/>
              </a:rPr>
              <a:t>Thursday, February 19</a:t>
            </a:r>
            <a:endParaRPr sz="3400" b="1" dirty="0">
              <a:latin typeface="FreightSans Pro Bold" panose="02000606030000020004" pitchFamily="2" charset="0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400" b="1" dirty="0">
                <a:solidFill>
                  <a:srgbClr val="FFFFFF"/>
                </a:solidFill>
                <a:latin typeface="FreightSans Pro Bold" panose="02000606030000020004" pitchFamily="2" charset="0"/>
                <a:cs typeface="Arial"/>
              </a:rPr>
              <a:t>9:00 - 11:00 a.m.</a:t>
            </a:r>
            <a:endParaRPr sz="3400" b="1" dirty="0">
              <a:latin typeface="FreightSans Pro Bold" panose="02000606030000020004" pitchFamily="2" charset="0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400" b="1" dirty="0">
                <a:solidFill>
                  <a:srgbClr val="FFFFFF"/>
                </a:solidFill>
                <a:latin typeface="FreightSans Pro Bold" panose="02000606030000020004" pitchFamily="2" charset="0"/>
                <a:cs typeface="Arial"/>
              </a:rPr>
              <a:t>11:00 a.m. - 1:00 p.m.</a:t>
            </a:r>
            <a:endParaRPr sz="3400" b="1" dirty="0">
              <a:latin typeface="FreightSans Pro Bold" panose="02000606030000020004" pitchFamily="2" charset="0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400" b="1" dirty="0">
                <a:solidFill>
                  <a:srgbClr val="FFFFFF"/>
                </a:solidFill>
                <a:latin typeface="FreightSans Pro Bold" panose="02000606030000020004" pitchFamily="2" charset="0"/>
                <a:cs typeface="Arial"/>
              </a:rPr>
              <a:t>Statler Hotel Amphitheater</a:t>
            </a:r>
            <a:endParaRPr sz="3400" b="1" dirty="0">
              <a:latin typeface="FreightSans Pro Bold" panose="02000606030000020004" pitchFamily="2" charset="0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3500" dirty="0">
              <a:latin typeface="FreightSans Pro Book" panose="02000606030000020004" pitchFamily="2" charset="0"/>
              <a:cs typeface="Arial"/>
            </a:endParaRPr>
          </a:p>
          <a:p>
            <a:pPr marL="12700" marR="87630">
              <a:lnSpc>
                <a:spcPct val="100000"/>
              </a:lnSpc>
            </a:pPr>
            <a:r>
              <a:rPr sz="3400" dirty="0">
                <a:solidFill>
                  <a:srgbClr val="FFFFFF"/>
                </a:solidFill>
                <a:latin typeface="FreightSans Pro Book" panose="02000606030000020004" pitchFamily="2" charset="0"/>
                <a:cs typeface="Arial"/>
              </a:rPr>
              <a:t>Faculty Teaching Excellence Awards | Drown Prize | KOPF &amp; Banfi Prizes | Merrill Presidential Scholars | PIHE Business Plan Competition | and many more!</a:t>
            </a:r>
            <a:endParaRPr sz="3400" dirty="0">
              <a:latin typeface="FreightSans Pro Book" panose="02000606030000020004" pitchFamily="2" charset="0"/>
              <a:cs typeface="Arial"/>
            </a:endParaRPr>
          </a:p>
          <a:p>
            <a:pPr>
              <a:lnSpc>
                <a:spcPct val="100000"/>
              </a:lnSpc>
            </a:pPr>
            <a:endParaRPr sz="4200" dirty="0">
              <a:latin typeface="FreightSans Pro Book" panose="02000606030000020004" pitchFamily="2" charset="0"/>
              <a:cs typeface="Arial"/>
            </a:endParaRPr>
          </a:p>
          <a:p>
            <a:pPr marL="12700" marR="5080">
              <a:lnSpc>
                <a:spcPts val="2900"/>
              </a:lnSpc>
              <a:spcBef>
                <a:spcPts val="3229"/>
              </a:spcBef>
              <a:tabLst>
                <a:tab pos="4257040" algn="l"/>
              </a:tabLst>
            </a:pPr>
            <a:r>
              <a:rPr sz="2600" dirty="0">
                <a:solidFill>
                  <a:srgbClr val="FFFFFF"/>
                </a:solidFill>
                <a:latin typeface="FreightSans Pro Book" panose="02000606030000020004" pitchFamily="2" charset="0"/>
                <a:cs typeface="Arial"/>
              </a:rPr>
              <a:t>Brought to you by the Office of</a:t>
            </a:r>
            <a:r>
              <a:rPr lang="en-US" sz="2600" dirty="0">
                <a:solidFill>
                  <a:srgbClr val="FFFFFF"/>
                </a:solidFill>
                <a:latin typeface="FreightSans Pro Book" panose="02000606030000020004" pitchFamily="2" charset="0"/>
                <a:cs typeface="Arial"/>
              </a:rPr>
              <a:t> </a:t>
            </a:r>
            <a:r>
              <a:rPr sz="2600" dirty="0">
                <a:solidFill>
                  <a:srgbClr val="FFFFFF"/>
                </a:solidFill>
                <a:latin typeface="FreightSans Pro Book" panose="02000606030000020004" pitchFamily="2" charset="0"/>
                <a:cs typeface="Arial"/>
              </a:rPr>
              <a:t>Marketing and Communications</a:t>
            </a:r>
            <a:endParaRPr sz="2600" dirty="0">
              <a:latin typeface="FreightSans Pro Book" panose="02000606030000020004" pitchFamily="2" charset="0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13783643" y="12880581"/>
            <a:ext cx="767080" cy="194310"/>
            <a:chOff x="13783643" y="12880581"/>
            <a:chExt cx="767080" cy="194310"/>
          </a:xfrm>
        </p:grpSpPr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783643" y="12896861"/>
              <a:ext cx="130967" cy="14056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937892" y="12932526"/>
              <a:ext cx="108272" cy="104704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4077925" y="12880593"/>
              <a:ext cx="74295" cy="154940"/>
            </a:xfrm>
            <a:custGeom>
              <a:avLst/>
              <a:gdLst/>
              <a:ahLst/>
              <a:cxnLst/>
              <a:rect l="l" t="t" r="r" b="b"/>
              <a:pathLst>
                <a:path w="74294" h="154940">
                  <a:moveTo>
                    <a:pt x="16357" y="0"/>
                  </a:moveTo>
                  <a:lnTo>
                    <a:pt x="0" y="0"/>
                  </a:lnTo>
                  <a:lnTo>
                    <a:pt x="0" y="154571"/>
                  </a:lnTo>
                  <a:lnTo>
                    <a:pt x="16357" y="154571"/>
                  </a:lnTo>
                  <a:lnTo>
                    <a:pt x="16357" y="0"/>
                  </a:lnTo>
                  <a:close/>
                </a:path>
                <a:path w="74294" h="154940">
                  <a:moveTo>
                    <a:pt x="73850" y="0"/>
                  </a:moveTo>
                  <a:lnTo>
                    <a:pt x="57505" y="0"/>
                  </a:lnTo>
                  <a:lnTo>
                    <a:pt x="57505" y="154571"/>
                  </a:lnTo>
                  <a:lnTo>
                    <a:pt x="73850" y="154571"/>
                  </a:lnTo>
                  <a:lnTo>
                    <a:pt x="73850" y="0"/>
                  </a:lnTo>
                  <a:close/>
                </a:path>
              </a:pathLst>
            </a:custGeom>
            <a:solidFill>
              <a:srgbClr val="4140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185516" y="12932524"/>
              <a:ext cx="99997" cy="10490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312193" y="12932526"/>
              <a:ext cx="105514" cy="14201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450325" y="12932524"/>
              <a:ext cx="99997" cy="104904"/>
            </a:xfrm>
            <a:prstGeom prst="rect">
              <a:avLst/>
            </a:prstGeom>
          </p:spPr>
        </p:pic>
      </p:grpSp>
      <p:grpSp>
        <p:nvGrpSpPr>
          <p:cNvPr id="24" name="object 24"/>
          <p:cNvGrpSpPr/>
          <p:nvPr/>
        </p:nvGrpSpPr>
        <p:grpSpPr>
          <a:xfrm>
            <a:off x="14641514" y="12878314"/>
            <a:ext cx="192405" cy="159385"/>
            <a:chOff x="14641514" y="12878314"/>
            <a:chExt cx="192405" cy="159385"/>
          </a:xfrm>
        </p:grpSpPr>
        <p:pic>
          <p:nvPicPr>
            <p:cNvPr id="25" name="object 2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641514" y="12932526"/>
              <a:ext cx="108272" cy="104704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4771368" y="12878314"/>
              <a:ext cx="62230" cy="156845"/>
            </a:xfrm>
            <a:custGeom>
              <a:avLst/>
              <a:gdLst/>
              <a:ahLst/>
              <a:cxnLst/>
              <a:rect l="l" t="t" r="r" b="b"/>
              <a:pathLst>
                <a:path w="62230" h="156844">
                  <a:moveTo>
                    <a:pt x="31211" y="156846"/>
                  </a:moveTo>
                  <a:lnTo>
                    <a:pt x="14867" y="156846"/>
                  </a:lnTo>
                  <a:lnTo>
                    <a:pt x="14867" y="70688"/>
                  </a:lnTo>
                  <a:lnTo>
                    <a:pt x="0" y="70688"/>
                  </a:lnTo>
                  <a:lnTo>
                    <a:pt x="0" y="56475"/>
                  </a:lnTo>
                  <a:lnTo>
                    <a:pt x="14867" y="56475"/>
                  </a:lnTo>
                  <a:lnTo>
                    <a:pt x="14867" y="32572"/>
                  </a:lnTo>
                  <a:lnTo>
                    <a:pt x="17400" y="17829"/>
                  </a:lnTo>
                  <a:lnTo>
                    <a:pt x="24470" y="7705"/>
                  </a:lnTo>
                  <a:lnTo>
                    <a:pt x="35282" y="1871"/>
                  </a:lnTo>
                  <a:lnTo>
                    <a:pt x="49043" y="0"/>
                  </a:lnTo>
                  <a:lnTo>
                    <a:pt x="54136" y="0"/>
                  </a:lnTo>
                  <a:lnTo>
                    <a:pt x="58176" y="610"/>
                  </a:lnTo>
                  <a:lnTo>
                    <a:pt x="61987" y="1644"/>
                  </a:lnTo>
                  <a:lnTo>
                    <a:pt x="61987" y="15046"/>
                  </a:lnTo>
                  <a:lnTo>
                    <a:pt x="55624" y="14424"/>
                  </a:lnTo>
                  <a:lnTo>
                    <a:pt x="52853" y="14424"/>
                  </a:lnTo>
                  <a:lnTo>
                    <a:pt x="44098" y="15303"/>
                  </a:lnTo>
                  <a:lnTo>
                    <a:pt x="37255" y="18366"/>
                  </a:lnTo>
                  <a:lnTo>
                    <a:pt x="32801" y="24250"/>
                  </a:lnTo>
                  <a:lnTo>
                    <a:pt x="31211" y="33593"/>
                  </a:lnTo>
                  <a:lnTo>
                    <a:pt x="31211" y="56475"/>
                  </a:lnTo>
                  <a:lnTo>
                    <a:pt x="57112" y="56475"/>
                  </a:lnTo>
                  <a:lnTo>
                    <a:pt x="57112" y="70688"/>
                  </a:lnTo>
                  <a:lnTo>
                    <a:pt x="31211" y="70688"/>
                  </a:lnTo>
                  <a:lnTo>
                    <a:pt x="31211" y="156846"/>
                  </a:lnTo>
                  <a:close/>
                </a:path>
              </a:pathLst>
            </a:custGeom>
            <a:solidFill>
              <a:srgbClr val="4140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14889571" y="12880581"/>
            <a:ext cx="1116965" cy="194310"/>
            <a:chOff x="14889571" y="12880581"/>
            <a:chExt cx="1116965" cy="194310"/>
          </a:xfrm>
        </p:grpSpPr>
        <p:pic>
          <p:nvPicPr>
            <p:cNvPr id="28" name="object 2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889571" y="12896861"/>
              <a:ext cx="251494" cy="177675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15183231" y="12884924"/>
              <a:ext cx="104775" cy="150495"/>
            </a:xfrm>
            <a:custGeom>
              <a:avLst/>
              <a:gdLst/>
              <a:ahLst/>
              <a:cxnLst/>
              <a:rect l="l" t="t" r="r" b="b"/>
              <a:pathLst>
                <a:path w="104775" h="150494">
                  <a:moveTo>
                    <a:pt x="54978" y="49872"/>
                  </a:moveTo>
                  <a:lnTo>
                    <a:pt x="50736" y="49047"/>
                  </a:lnTo>
                  <a:lnTo>
                    <a:pt x="47332" y="49047"/>
                  </a:lnTo>
                  <a:lnTo>
                    <a:pt x="38214" y="50012"/>
                  </a:lnTo>
                  <a:lnTo>
                    <a:pt x="29565" y="52857"/>
                  </a:lnTo>
                  <a:lnTo>
                    <a:pt x="21793" y="57569"/>
                  </a:lnTo>
                  <a:lnTo>
                    <a:pt x="15290" y="64084"/>
                  </a:lnTo>
                  <a:lnTo>
                    <a:pt x="15290" y="49872"/>
                  </a:lnTo>
                  <a:lnTo>
                    <a:pt x="0" y="49872"/>
                  </a:lnTo>
                  <a:lnTo>
                    <a:pt x="0" y="150241"/>
                  </a:lnTo>
                  <a:lnTo>
                    <a:pt x="16357" y="150241"/>
                  </a:lnTo>
                  <a:lnTo>
                    <a:pt x="16357" y="93357"/>
                  </a:lnTo>
                  <a:lnTo>
                    <a:pt x="19075" y="80657"/>
                  </a:lnTo>
                  <a:lnTo>
                    <a:pt x="26301" y="71424"/>
                  </a:lnTo>
                  <a:lnTo>
                    <a:pt x="36677" y="65786"/>
                  </a:lnTo>
                  <a:lnTo>
                    <a:pt x="48831" y="63881"/>
                  </a:lnTo>
                  <a:lnTo>
                    <a:pt x="54978" y="63881"/>
                  </a:lnTo>
                  <a:lnTo>
                    <a:pt x="54978" y="49872"/>
                  </a:lnTo>
                  <a:close/>
                </a:path>
                <a:path w="104775" h="150494">
                  <a:moveTo>
                    <a:pt x="100584" y="49872"/>
                  </a:moveTo>
                  <a:lnTo>
                    <a:pt x="84239" y="49872"/>
                  </a:lnTo>
                  <a:lnTo>
                    <a:pt x="84239" y="150241"/>
                  </a:lnTo>
                  <a:lnTo>
                    <a:pt x="100584" y="150241"/>
                  </a:lnTo>
                  <a:lnTo>
                    <a:pt x="100584" y="49872"/>
                  </a:lnTo>
                  <a:close/>
                </a:path>
                <a:path w="104775" h="150494">
                  <a:moveTo>
                    <a:pt x="104609" y="5143"/>
                  </a:moveTo>
                  <a:lnTo>
                    <a:pt x="99098" y="0"/>
                  </a:lnTo>
                  <a:lnTo>
                    <a:pt x="85725" y="0"/>
                  </a:lnTo>
                  <a:lnTo>
                    <a:pt x="80213" y="5143"/>
                  </a:lnTo>
                  <a:lnTo>
                    <a:pt x="80213" y="18135"/>
                  </a:lnTo>
                  <a:lnTo>
                    <a:pt x="85725" y="23075"/>
                  </a:lnTo>
                  <a:lnTo>
                    <a:pt x="99098" y="23075"/>
                  </a:lnTo>
                  <a:lnTo>
                    <a:pt x="104609" y="18135"/>
                  </a:lnTo>
                  <a:lnTo>
                    <a:pt x="104609" y="5143"/>
                  </a:lnTo>
                  <a:close/>
                </a:path>
              </a:pathLst>
            </a:custGeom>
            <a:solidFill>
              <a:srgbClr val="4140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317545" y="12932526"/>
              <a:ext cx="96803" cy="104904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442752" y="12934793"/>
              <a:ext cx="85541" cy="102637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15568145" y="12880581"/>
              <a:ext cx="16510" cy="154940"/>
            </a:xfrm>
            <a:custGeom>
              <a:avLst/>
              <a:gdLst/>
              <a:ahLst/>
              <a:cxnLst/>
              <a:rect l="l" t="t" r="r" b="b"/>
              <a:pathLst>
                <a:path w="16509" h="154940">
                  <a:moveTo>
                    <a:pt x="16355" y="154579"/>
                  </a:moveTo>
                  <a:lnTo>
                    <a:pt x="0" y="154579"/>
                  </a:lnTo>
                  <a:lnTo>
                    <a:pt x="0" y="0"/>
                  </a:lnTo>
                  <a:lnTo>
                    <a:pt x="16355" y="0"/>
                  </a:lnTo>
                  <a:lnTo>
                    <a:pt x="16355" y="154579"/>
                  </a:lnTo>
                  <a:close/>
                </a:path>
              </a:pathLst>
            </a:custGeom>
            <a:solidFill>
              <a:srgbClr val="4140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5614828" y="12907377"/>
              <a:ext cx="69415" cy="130053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5712659" y="12934793"/>
              <a:ext cx="85541" cy="102637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5834867" y="12932524"/>
              <a:ext cx="171493" cy="104904"/>
            </a:xfrm>
            <a:prstGeom prst="rect">
              <a:avLst/>
            </a:prstGeom>
          </p:spPr>
        </p:pic>
      </p:grpSp>
      <p:grpSp>
        <p:nvGrpSpPr>
          <p:cNvPr id="36" name="object 36"/>
          <p:cNvGrpSpPr/>
          <p:nvPr/>
        </p:nvGrpSpPr>
        <p:grpSpPr>
          <a:xfrm>
            <a:off x="16097552" y="12880585"/>
            <a:ext cx="365760" cy="156845"/>
            <a:chOff x="16097552" y="12880585"/>
            <a:chExt cx="365760" cy="156845"/>
          </a:xfrm>
        </p:grpSpPr>
        <p:pic>
          <p:nvPicPr>
            <p:cNvPr id="37" name="object 3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6097552" y="12932525"/>
              <a:ext cx="105719" cy="104904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6242275" y="12932526"/>
              <a:ext cx="85553" cy="102637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6357056" y="12880585"/>
              <a:ext cx="105719" cy="156846"/>
            </a:xfrm>
            <a:prstGeom prst="rect">
              <a:avLst/>
            </a:prstGeom>
          </p:spPr>
        </p:pic>
      </p:grpSp>
      <p:grpSp>
        <p:nvGrpSpPr>
          <p:cNvPr id="40" name="object 40"/>
          <p:cNvGrpSpPr/>
          <p:nvPr/>
        </p:nvGrpSpPr>
        <p:grpSpPr>
          <a:xfrm>
            <a:off x="16569898" y="12878314"/>
            <a:ext cx="335915" cy="159385"/>
            <a:chOff x="16569898" y="12878314"/>
            <a:chExt cx="335915" cy="159385"/>
          </a:xfrm>
        </p:grpSpPr>
        <p:sp>
          <p:nvSpPr>
            <p:cNvPr id="41" name="object 41"/>
            <p:cNvSpPr/>
            <p:nvPr/>
          </p:nvSpPr>
          <p:spPr>
            <a:xfrm>
              <a:off x="16569894" y="12884925"/>
              <a:ext cx="132080" cy="151130"/>
            </a:xfrm>
            <a:custGeom>
              <a:avLst/>
              <a:gdLst/>
              <a:ahLst/>
              <a:cxnLst/>
              <a:rect l="l" t="t" r="r" b="b"/>
              <a:pathLst>
                <a:path w="132080" h="151130">
                  <a:moveTo>
                    <a:pt x="82994" y="135826"/>
                  </a:moveTo>
                  <a:lnTo>
                    <a:pt x="16560" y="135826"/>
                  </a:lnTo>
                  <a:lnTo>
                    <a:pt x="16560" y="14452"/>
                  </a:lnTo>
                  <a:lnTo>
                    <a:pt x="0" y="14452"/>
                  </a:lnTo>
                  <a:lnTo>
                    <a:pt x="0" y="135826"/>
                  </a:lnTo>
                  <a:lnTo>
                    <a:pt x="0" y="150837"/>
                  </a:lnTo>
                  <a:lnTo>
                    <a:pt x="82994" y="150837"/>
                  </a:lnTo>
                  <a:lnTo>
                    <a:pt x="82994" y="135826"/>
                  </a:lnTo>
                  <a:close/>
                </a:path>
                <a:path w="132080" h="151130">
                  <a:moveTo>
                    <a:pt x="127749" y="49872"/>
                  </a:moveTo>
                  <a:lnTo>
                    <a:pt x="111391" y="49872"/>
                  </a:lnTo>
                  <a:lnTo>
                    <a:pt x="111391" y="150241"/>
                  </a:lnTo>
                  <a:lnTo>
                    <a:pt x="127749" y="150241"/>
                  </a:lnTo>
                  <a:lnTo>
                    <a:pt x="127749" y="49872"/>
                  </a:lnTo>
                  <a:close/>
                </a:path>
                <a:path w="132080" h="151130">
                  <a:moveTo>
                    <a:pt x="131775" y="5143"/>
                  </a:moveTo>
                  <a:lnTo>
                    <a:pt x="126250" y="0"/>
                  </a:lnTo>
                  <a:lnTo>
                    <a:pt x="112877" y="0"/>
                  </a:lnTo>
                  <a:lnTo>
                    <a:pt x="107365" y="5143"/>
                  </a:lnTo>
                  <a:lnTo>
                    <a:pt x="107365" y="18135"/>
                  </a:lnTo>
                  <a:lnTo>
                    <a:pt x="112877" y="23075"/>
                  </a:lnTo>
                  <a:lnTo>
                    <a:pt x="126250" y="23075"/>
                  </a:lnTo>
                  <a:lnTo>
                    <a:pt x="131775" y="18135"/>
                  </a:lnTo>
                  <a:lnTo>
                    <a:pt x="131775" y="5143"/>
                  </a:lnTo>
                  <a:close/>
                </a:path>
              </a:pathLst>
            </a:custGeom>
            <a:solidFill>
              <a:srgbClr val="4140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6730722" y="12878314"/>
              <a:ext cx="174481" cy="159115"/>
            </a:xfrm>
            <a:prstGeom prst="rect">
              <a:avLst/>
            </a:prstGeom>
          </p:spPr>
        </p:pic>
      </p:grpSp>
      <p:grpSp>
        <p:nvGrpSpPr>
          <p:cNvPr id="43" name="object 43"/>
          <p:cNvGrpSpPr/>
          <p:nvPr/>
        </p:nvGrpSpPr>
        <p:grpSpPr>
          <a:xfrm>
            <a:off x="16994482" y="12884915"/>
            <a:ext cx="869950" cy="153035"/>
            <a:chOff x="16994482" y="12884915"/>
            <a:chExt cx="869950" cy="153035"/>
          </a:xfrm>
        </p:grpSpPr>
        <p:pic>
          <p:nvPicPr>
            <p:cNvPr id="44" name="object 4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6994482" y="12896868"/>
              <a:ext cx="96791" cy="140565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7115855" y="12932526"/>
              <a:ext cx="96803" cy="104904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17241478" y="12884915"/>
              <a:ext cx="24765" cy="150495"/>
            </a:xfrm>
            <a:custGeom>
              <a:avLst/>
              <a:gdLst/>
              <a:ahLst/>
              <a:cxnLst/>
              <a:rect l="l" t="t" r="r" b="b"/>
              <a:pathLst>
                <a:path w="24765" h="150494">
                  <a:moveTo>
                    <a:pt x="20372" y="150244"/>
                  </a:moveTo>
                  <a:lnTo>
                    <a:pt x="4028" y="150244"/>
                  </a:lnTo>
                  <a:lnTo>
                    <a:pt x="4028" y="49874"/>
                  </a:lnTo>
                  <a:lnTo>
                    <a:pt x="20372" y="49874"/>
                  </a:lnTo>
                  <a:lnTo>
                    <a:pt x="20372" y="150244"/>
                  </a:lnTo>
                  <a:close/>
                </a:path>
                <a:path w="24765" h="150494">
                  <a:moveTo>
                    <a:pt x="18884" y="23081"/>
                  </a:moveTo>
                  <a:lnTo>
                    <a:pt x="5516" y="23081"/>
                  </a:lnTo>
                  <a:lnTo>
                    <a:pt x="0" y="18136"/>
                  </a:lnTo>
                  <a:lnTo>
                    <a:pt x="0" y="5144"/>
                  </a:lnTo>
                  <a:lnTo>
                    <a:pt x="5516" y="0"/>
                  </a:lnTo>
                  <a:lnTo>
                    <a:pt x="18884" y="0"/>
                  </a:lnTo>
                  <a:lnTo>
                    <a:pt x="24400" y="5144"/>
                  </a:lnTo>
                  <a:lnTo>
                    <a:pt x="24400" y="18136"/>
                  </a:lnTo>
                  <a:lnTo>
                    <a:pt x="18884" y="23081"/>
                  </a:lnTo>
                  <a:close/>
                </a:path>
              </a:pathLst>
            </a:custGeom>
            <a:solidFill>
              <a:srgbClr val="4140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7295564" y="12932525"/>
              <a:ext cx="99997" cy="104904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7429470" y="12932526"/>
              <a:ext cx="85553" cy="102637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7544264" y="12932526"/>
              <a:ext cx="96803" cy="104904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7663302" y="12932525"/>
              <a:ext cx="99985" cy="104904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7787434" y="12932526"/>
              <a:ext cx="76637" cy="104904"/>
            </a:xfrm>
            <a:prstGeom prst="rect">
              <a:avLst/>
            </a:prstGeom>
          </p:spPr>
        </p:pic>
      </p:grpSp>
      <p:sp>
        <p:nvSpPr>
          <p:cNvPr id="52" name="object 52"/>
          <p:cNvSpPr/>
          <p:nvPr/>
        </p:nvSpPr>
        <p:spPr>
          <a:xfrm>
            <a:off x="16043543" y="12228588"/>
            <a:ext cx="1035050" cy="482600"/>
          </a:xfrm>
          <a:custGeom>
            <a:avLst/>
            <a:gdLst/>
            <a:ahLst/>
            <a:cxnLst/>
            <a:rect l="l" t="t" r="r" b="b"/>
            <a:pathLst>
              <a:path w="1035050" h="482600">
                <a:moveTo>
                  <a:pt x="478307" y="124726"/>
                </a:moveTo>
                <a:lnTo>
                  <a:pt x="447992" y="81445"/>
                </a:lnTo>
                <a:lnTo>
                  <a:pt x="409930" y="46723"/>
                </a:lnTo>
                <a:lnTo>
                  <a:pt x="365125" y="21170"/>
                </a:lnTo>
                <a:lnTo>
                  <a:pt x="314528" y="5397"/>
                </a:lnTo>
                <a:lnTo>
                  <a:pt x="259118" y="0"/>
                </a:lnTo>
                <a:lnTo>
                  <a:pt x="212001" y="3759"/>
                </a:lnTo>
                <a:lnTo>
                  <a:pt x="167881" y="14668"/>
                </a:lnTo>
                <a:lnTo>
                  <a:pt x="127419" y="32105"/>
                </a:lnTo>
                <a:lnTo>
                  <a:pt x="91325" y="55499"/>
                </a:lnTo>
                <a:lnTo>
                  <a:pt x="60261" y="84251"/>
                </a:lnTo>
                <a:lnTo>
                  <a:pt x="34925" y="117767"/>
                </a:lnTo>
                <a:lnTo>
                  <a:pt x="15976" y="155460"/>
                </a:lnTo>
                <a:lnTo>
                  <a:pt x="4114" y="196748"/>
                </a:lnTo>
                <a:lnTo>
                  <a:pt x="0" y="241020"/>
                </a:lnTo>
                <a:lnTo>
                  <a:pt x="4102" y="285483"/>
                </a:lnTo>
                <a:lnTo>
                  <a:pt x="15963" y="326859"/>
                </a:lnTo>
                <a:lnTo>
                  <a:pt x="34899" y="364578"/>
                </a:lnTo>
                <a:lnTo>
                  <a:pt x="60198" y="398081"/>
                </a:lnTo>
                <a:lnTo>
                  <a:pt x="91198" y="426770"/>
                </a:lnTo>
                <a:lnTo>
                  <a:pt x="127203" y="450088"/>
                </a:lnTo>
                <a:lnTo>
                  <a:pt x="167538" y="467448"/>
                </a:lnTo>
                <a:lnTo>
                  <a:pt x="211493" y="478294"/>
                </a:lnTo>
                <a:lnTo>
                  <a:pt x="258394" y="482041"/>
                </a:lnTo>
                <a:lnTo>
                  <a:pt x="314147" y="476643"/>
                </a:lnTo>
                <a:lnTo>
                  <a:pt x="364959" y="460857"/>
                </a:lnTo>
                <a:lnTo>
                  <a:pt x="409892" y="435305"/>
                </a:lnTo>
                <a:lnTo>
                  <a:pt x="447979" y="400583"/>
                </a:lnTo>
                <a:lnTo>
                  <a:pt x="478307" y="357301"/>
                </a:lnTo>
                <a:lnTo>
                  <a:pt x="383222" y="294576"/>
                </a:lnTo>
                <a:lnTo>
                  <a:pt x="359435" y="326694"/>
                </a:lnTo>
                <a:lnTo>
                  <a:pt x="331152" y="350608"/>
                </a:lnTo>
                <a:lnTo>
                  <a:pt x="297700" y="365531"/>
                </a:lnTo>
                <a:lnTo>
                  <a:pt x="258394" y="370687"/>
                </a:lnTo>
                <a:lnTo>
                  <a:pt x="215531" y="364782"/>
                </a:lnTo>
                <a:lnTo>
                  <a:pt x="179476" y="347814"/>
                </a:lnTo>
                <a:lnTo>
                  <a:pt x="151777" y="320916"/>
                </a:lnTo>
                <a:lnTo>
                  <a:pt x="134010" y="285178"/>
                </a:lnTo>
                <a:lnTo>
                  <a:pt x="127736" y="241719"/>
                </a:lnTo>
                <a:lnTo>
                  <a:pt x="134010" y="198132"/>
                </a:lnTo>
                <a:lnTo>
                  <a:pt x="151777" y="162039"/>
                </a:lnTo>
                <a:lnTo>
                  <a:pt x="179476" y="134708"/>
                </a:lnTo>
                <a:lnTo>
                  <a:pt x="215531" y="117386"/>
                </a:lnTo>
                <a:lnTo>
                  <a:pt x="258394" y="111340"/>
                </a:lnTo>
                <a:lnTo>
                  <a:pt x="297700" y="116497"/>
                </a:lnTo>
                <a:lnTo>
                  <a:pt x="331152" y="131432"/>
                </a:lnTo>
                <a:lnTo>
                  <a:pt x="359435" y="155346"/>
                </a:lnTo>
                <a:lnTo>
                  <a:pt x="383222" y="187452"/>
                </a:lnTo>
                <a:lnTo>
                  <a:pt x="478307" y="124726"/>
                </a:lnTo>
                <a:close/>
              </a:path>
              <a:path w="1035050" h="482600">
                <a:moveTo>
                  <a:pt x="1034605" y="473583"/>
                </a:moveTo>
                <a:lnTo>
                  <a:pt x="972019" y="367931"/>
                </a:lnTo>
                <a:lnTo>
                  <a:pt x="884351" y="219938"/>
                </a:lnTo>
                <a:lnTo>
                  <a:pt x="846493" y="156032"/>
                </a:lnTo>
                <a:lnTo>
                  <a:pt x="846493" y="367931"/>
                </a:lnTo>
                <a:lnTo>
                  <a:pt x="670712" y="367931"/>
                </a:lnTo>
                <a:lnTo>
                  <a:pt x="758837" y="219938"/>
                </a:lnTo>
                <a:lnTo>
                  <a:pt x="846493" y="367931"/>
                </a:lnTo>
                <a:lnTo>
                  <a:pt x="846493" y="156032"/>
                </a:lnTo>
                <a:lnTo>
                  <a:pt x="759079" y="8458"/>
                </a:lnTo>
                <a:lnTo>
                  <a:pt x="482104" y="473583"/>
                </a:lnTo>
                <a:lnTo>
                  <a:pt x="1034605" y="473583"/>
                </a:lnTo>
                <a:close/>
              </a:path>
            </a:pathLst>
          </a:custGeom>
          <a:solidFill>
            <a:srgbClr val="5656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7128605" y="12237567"/>
            <a:ext cx="323215" cy="464820"/>
          </a:xfrm>
          <a:custGeom>
            <a:avLst/>
            <a:gdLst/>
            <a:ahLst/>
            <a:cxnLst/>
            <a:rect l="l" t="t" r="r" b="b"/>
            <a:pathLst>
              <a:path w="323215" h="464820">
                <a:moveTo>
                  <a:pt x="322986" y="355371"/>
                </a:moveTo>
                <a:lnTo>
                  <a:pt x="124828" y="355371"/>
                </a:lnTo>
                <a:lnTo>
                  <a:pt x="124828" y="0"/>
                </a:lnTo>
                <a:lnTo>
                  <a:pt x="0" y="0"/>
                </a:lnTo>
                <a:lnTo>
                  <a:pt x="0" y="355371"/>
                </a:lnTo>
                <a:lnTo>
                  <a:pt x="0" y="464223"/>
                </a:lnTo>
                <a:lnTo>
                  <a:pt x="322986" y="464223"/>
                </a:lnTo>
                <a:lnTo>
                  <a:pt x="322986" y="355371"/>
                </a:lnTo>
                <a:close/>
              </a:path>
            </a:pathLst>
          </a:custGeom>
          <a:solidFill>
            <a:srgbClr val="5656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7498789" y="12228573"/>
            <a:ext cx="367030" cy="482600"/>
          </a:xfrm>
          <a:custGeom>
            <a:avLst/>
            <a:gdLst/>
            <a:ahLst/>
            <a:cxnLst/>
            <a:rect l="l" t="t" r="r" b="b"/>
            <a:pathLst>
              <a:path w="367030" h="482600">
                <a:moveTo>
                  <a:pt x="190885" y="482049"/>
                </a:moveTo>
                <a:lnTo>
                  <a:pt x="140587" y="477223"/>
                </a:lnTo>
                <a:lnTo>
                  <a:pt x="95582" y="463398"/>
                </a:lnTo>
                <a:lnTo>
                  <a:pt x="56638" y="441556"/>
                </a:lnTo>
                <a:lnTo>
                  <a:pt x="24521" y="412677"/>
                </a:lnTo>
                <a:lnTo>
                  <a:pt x="0" y="377743"/>
                </a:lnTo>
                <a:lnTo>
                  <a:pt x="84198" y="315724"/>
                </a:lnTo>
                <a:lnTo>
                  <a:pt x="103115" y="337869"/>
                </a:lnTo>
                <a:lnTo>
                  <a:pt x="126114" y="357041"/>
                </a:lnTo>
                <a:lnTo>
                  <a:pt x="154827" y="370530"/>
                </a:lnTo>
                <a:lnTo>
                  <a:pt x="190885" y="375629"/>
                </a:lnTo>
                <a:lnTo>
                  <a:pt x="212684" y="373515"/>
                </a:lnTo>
                <a:lnTo>
                  <a:pt x="228085" y="367172"/>
                </a:lnTo>
                <a:lnTo>
                  <a:pt x="237226" y="356600"/>
                </a:lnTo>
                <a:lnTo>
                  <a:pt x="240243" y="341800"/>
                </a:lnTo>
                <a:lnTo>
                  <a:pt x="237342" y="327853"/>
                </a:lnTo>
                <a:lnTo>
                  <a:pt x="228454" y="317403"/>
                </a:lnTo>
                <a:lnTo>
                  <a:pt x="213306" y="308407"/>
                </a:lnTo>
                <a:lnTo>
                  <a:pt x="191623" y="298821"/>
                </a:lnTo>
                <a:lnTo>
                  <a:pt x="142266" y="277666"/>
                </a:lnTo>
                <a:lnTo>
                  <a:pt x="91173" y="251294"/>
                </a:lnTo>
                <a:lnTo>
                  <a:pt x="53077" y="219969"/>
                </a:lnTo>
                <a:lnTo>
                  <a:pt x="29272" y="182433"/>
                </a:lnTo>
                <a:lnTo>
                  <a:pt x="21049" y="137429"/>
                </a:lnTo>
                <a:lnTo>
                  <a:pt x="29150" y="91207"/>
                </a:lnTo>
                <a:lnTo>
                  <a:pt x="52057" y="53133"/>
                </a:lnTo>
                <a:lnTo>
                  <a:pt x="87682" y="24427"/>
                </a:lnTo>
                <a:lnTo>
                  <a:pt x="133933" y="6310"/>
                </a:lnTo>
                <a:lnTo>
                  <a:pt x="188720" y="0"/>
                </a:lnTo>
                <a:lnTo>
                  <a:pt x="245681" y="7113"/>
                </a:lnTo>
                <a:lnTo>
                  <a:pt x="291689" y="26781"/>
                </a:lnTo>
                <a:lnTo>
                  <a:pt x="327220" y="56491"/>
                </a:lnTo>
                <a:lnTo>
                  <a:pt x="352749" y="93734"/>
                </a:lnTo>
                <a:lnTo>
                  <a:pt x="269277" y="155753"/>
                </a:lnTo>
                <a:lnTo>
                  <a:pt x="252834" y="134962"/>
                </a:lnTo>
                <a:lnTo>
                  <a:pt x="235168" y="119458"/>
                </a:lnTo>
                <a:lnTo>
                  <a:pt x="214781" y="109767"/>
                </a:lnTo>
                <a:lnTo>
                  <a:pt x="190172" y="106419"/>
                </a:lnTo>
                <a:lnTo>
                  <a:pt x="173069" y="108071"/>
                </a:lnTo>
                <a:lnTo>
                  <a:pt x="159505" y="113291"/>
                </a:lnTo>
                <a:lnTo>
                  <a:pt x="150568" y="122475"/>
                </a:lnTo>
                <a:lnTo>
                  <a:pt x="147347" y="136020"/>
                </a:lnTo>
                <a:lnTo>
                  <a:pt x="149626" y="147714"/>
                </a:lnTo>
                <a:lnTo>
                  <a:pt x="156873" y="157163"/>
                </a:lnTo>
                <a:lnTo>
                  <a:pt x="169700" y="165554"/>
                </a:lnTo>
                <a:lnTo>
                  <a:pt x="188720" y="174077"/>
                </a:lnTo>
                <a:lnTo>
                  <a:pt x="243872" y="196630"/>
                </a:lnTo>
                <a:lnTo>
                  <a:pt x="296723" y="222607"/>
                </a:lnTo>
                <a:lnTo>
                  <a:pt x="335148" y="253274"/>
                </a:lnTo>
                <a:lnTo>
                  <a:pt x="358602" y="290678"/>
                </a:lnTo>
                <a:lnTo>
                  <a:pt x="366541" y="336867"/>
                </a:lnTo>
                <a:lnTo>
                  <a:pt x="360384" y="379433"/>
                </a:lnTo>
                <a:lnTo>
                  <a:pt x="342937" y="415226"/>
                </a:lnTo>
                <a:lnTo>
                  <a:pt x="315731" y="443815"/>
                </a:lnTo>
                <a:lnTo>
                  <a:pt x="280299" y="464769"/>
                </a:lnTo>
                <a:lnTo>
                  <a:pt x="238173" y="477657"/>
                </a:lnTo>
                <a:lnTo>
                  <a:pt x="190885" y="482049"/>
                </a:lnTo>
                <a:close/>
              </a:path>
            </a:pathLst>
          </a:custGeom>
          <a:solidFill>
            <a:srgbClr val="5656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3782168" y="12227045"/>
            <a:ext cx="435609" cy="482600"/>
          </a:xfrm>
          <a:custGeom>
            <a:avLst/>
            <a:gdLst/>
            <a:ahLst/>
            <a:cxnLst/>
            <a:rect l="l" t="t" r="r" b="b"/>
            <a:pathLst>
              <a:path w="435609" h="482600">
                <a:moveTo>
                  <a:pt x="243921" y="482143"/>
                </a:moveTo>
                <a:lnTo>
                  <a:pt x="194238" y="477338"/>
                </a:lnTo>
                <a:lnTo>
                  <a:pt x="148201" y="463516"/>
                </a:lnTo>
                <a:lnTo>
                  <a:pt x="106730" y="441568"/>
                </a:lnTo>
                <a:lnTo>
                  <a:pt x="70745" y="412382"/>
                </a:lnTo>
                <a:lnTo>
                  <a:pt x="41165" y="376848"/>
                </a:lnTo>
                <a:lnTo>
                  <a:pt x="18905" y="335856"/>
                </a:lnTo>
                <a:lnTo>
                  <a:pt x="4878" y="290301"/>
                </a:lnTo>
                <a:lnTo>
                  <a:pt x="0" y="241054"/>
                </a:lnTo>
                <a:lnTo>
                  <a:pt x="4908" y="191431"/>
                </a:lnTo>
                <a:lnTo>
                  <a:pt x="19008" y="145690"/>
                </a:lnTo>
                <a:lnTo>
                  <a:pt x="41359" y="104674"/>
                </a:lnTo>
                <a:lnTo>
                  <a:pt x="71024" y="69231"/>
                </a:lnTo>
                <a:lnTo>
                  <a:pt x="107045" y="40203"/>
                </a:lnTo>
                <a:lnTo>
                  <a:pt x="148496" y="18428"/>
                </a:lnTo>
                <a:lnTo>
                  <a:pt x="194429" y="4747"/>
                </a:lnTo>
                <a:lnTo>
                  <a:pt x="244005" y="0"/>
                </a:lnTo>
                <a:lnTo>
                  <a:pt x="300980" y="6422"/>
                </a:lnTo>
                <a:lnTo>
                  <a:pt x="352744" y="24772"/>
                </a:lnTo>
                <a:lnTo>
                  <a:pt x="244659" y="24772"/>
                </a:lnTo>
                <a:lnTo>
                  <a:pt x="193595" y="30326"/>
                </a:lnTo>
                <a:lnTo>
                  <a:pt x="147421" y="46203"/>
                </a:lnTo>
                <a:lnTo>
                  <a:pt x="107216" y="71259"/>
                </a:lnTo>
                <a:lnTo>
                  <a:pt x="74062" y="104348"/>
                </a:lnTo>
                <a:lnTo>
                  <a:pt x="49037" y="144325"/>
                </a:lnTo>
                <a:lnTo>
                  <a:pt x="33224" y="190044"/>
                </a:lnTo>
                <a:lnTo>
                  <a:pt x="27703" y="240360"/>
                </a:lnTo>
                <a:lnTo>
                  <a:pt x="33187" y="290763"/>
                </a:lnTo>
                <a:lnTo>
                  <a:pt x="48912" y="336688"/>
                </a:lnTo>
                <a:lnTo>
                  <a:pt x="73837" y="376942"/>
                </a:lnTo>
                <a:lnTo>
                  <a:pt x="106917" y="410331"/>
                </a:lnTo>
                <a:lnTo>
                  <a:pt x="147109" y="435661"/>
                </a:lnTo>
                <a:lnTo>
                  <a:pt x="193371" y="451739"/>
                </a:lnTo>
                <a:lnTo>
                  <a:pt x="244659" y="457370"/>
                </a:lnTo>
                <a:lnTo>
                  <a:pt x="352738" y="457370"/>
                </a:lnTo>
                <a:lnTo>
                  <a:pt x="300947" y="475726"/>
                </a:lnTo>
                <a:lnTo>
                  <a:pt x="243921" y="482143"/>
                </a:lnTo>
                <a:close/>
              </a:path>
              <a:path w="435609" h="482600">
                <a:moveTo>
                  <a:pt x="415656" y="107864"/>
                </a:moveTo>
                <a:lnTo>
                  <a:pt x="382182" y="72593"/>
                </a:lnTo>
                <a:lnTo>
                  <a:pt x="342414" y="46815"/>
                </a:lnTo>
                <a:lnTo>
                  <a:pt x="296287" y="30483"/>
                </a:lnTo>
                <a:lnTo>
                  <a:pt x="244659" y="24772"/>
                </a:lnTo>
                <a:lnTo>
                  <a:pt x="352744" y="24772"/>
                </a:lnTo>
                <a:lnTo>
                  <a:pt x="397716" y="53564"/>
                </a:lnTo>
                <a:lnTo>
                  <a:pt x="434589" y="91490"/>
                </a:lnTo>
                <a:lnTo>
                  <a:pt x="435460" y="92629"/>
                </a:lnTo>
                <a:lnTo>
                  <a:pt x="415656" y="107864"/>
                </a:lnTo>
                <a:close/>
              </a:path>
              <a:path w="435609" h="482600">
                <a:moveTo>
                  <a:pt x="352738" y="457370"/>
                </a:moveTo>
                <a:lnTo>
                  <a:pt x="244659" y="457370"/>
                </a:lnTo>
                <a:lnTo>
                  <a:pt x="296287" y="451659"/>
                </a:lnTo>
                <a:lnTo>
                  <a:pt x="342414" y="435329"/>
                </a:lnTo>
                <a:lnTo>
                  <a:pt x="382182" y="409554"/>
                </a:lnTo>
                <a:lnTo>
                  <a:pt x="414737" y="375511"/>
                </a:lnTo>
                <a:lnTo>
                  <a:pt x="415656" y="374290"/>
                </a:lnTo>
                <a:lnTo>
                  <a:pt x="435460" y="389501"/>
                </a:lnTo>
                <a:lnTo>
                  <a:pt x="434589" y="390652"/>
                </a:lnTo>
                <a:lnTo>
                  <a:pt x="397707" y="428585"/>
                </a:lnTo>
                <a:lnTo>
                  <a:pt x="352738" y="457370"/>
                </a:lnTo>
                <a:close/>
              </a:path>
            </a:pathLst>
          </a:custGeom>
          <a:solidFill>
            <a:srgbClr val="AE13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4282131" y="12353893"/>
            <a:ext cx="361315" cy="355600"/>
          </a:xfrm>
          <a:custGeom>
            <a:avLst/>
            <a:gdLst/>
            <a:ahLst/>
            <a:cxnLst/>
            <a:rect l="l" t="t" r="r" b="b"/>
            <a:pathLst>
              <a:path w="361315" h="355600">
                <a:moveTo>
                  <a:pt x="179320" y="355296"/>
                </a:moveTo>
                <a:lnTo>
                  <a:pt x="108996" y="341525"/>
                </a:lnTo>
                <a:lnTo>
                  <a:pt x="52055" y="303766"/>
                </a:lnTo>
                <a:lnTo>
                  <a:pt x="13915" y="247358"/>
                </a:lnTo>
                <a:lnTo>
                  <a:pt x="0" y="177648"/>
                </a:lnTo>
                <a:lnTo>
                  <a:pt x="3592" y="141260"/>
                </a:lnTo>
                <a:lnTo>
                  <a:pt x="30334" y="77420"/>
                </a:lnTo>
                <a:lnTo>
                  <a:pt x="78699" y="29796"/>
                </a:lnTo>
                <a:lnTo>
                  <a:pt x="143356" y="3524"/>
                </a:lnTo>
                <a:lnTo>
                  <a:pt x="180058" y="0"/>
                </a:lnTo>
                <a:lnTo>
                  <a:pt x="216632" y="3529"/>
                </a:lnTo>
                <a:lnTo>
                  <a:pt x="250620" y="13676"/>
                </a:lnTo>
                <a:lnTo>
                  <a:pt x="269093" y="23374"/>
                </a:lnTo>
                <a:lnTo>
                  <a:pt x="180058" y="23374"/>
                </a:lnTo>
                <a:lnTo>
                  <a:pt x="130385" y="31106"/>
                </a:lnTo>
                <a:lnTo>
                  <a:pt x="88036" y="52732"/>
                </a:lnTo>
                <a:lnTo>
                  <a:pt x="55142" y="85919"/>
                </a:lnTo>
                <a:lnTo>
                  <a:pt x="33836" y="128335"/>
                </a:lnTo>
                <a:lnTo>
                  <a:pt x="26251" y="177648"/>
                </a:lnTo>
                <a:lnTo>
                  <a:pt x="33831" y="227241"/>
                </a:lnTo>
                <a:lnTo>
                  <a:pt x="55096" y="269692"/>
                </a:lnTo>
                <a:lnTo>
                  <a:pt x="87879" y="302777"/>
                </a:lnTo>
                <a:lnTo>
                  <a:pt x="130014" y="324266"/>
                </a:lnTo>
                <a:lnTo>
                  <a:pt x="179332" y="331933"/>
                </a:lnTo>
                <a:lnTo>
                  <a:pt x="268560" y="331933"/>
                </a:lnTo>
                <a:lnTo>
                  <a:pt x="250305" y="341527"/>
                </a:lnTo>
                <a:lnTo>
                  <a:pt x="216134" y="351743"/>
                </a:lnTo>
                <a:lnTo>
                  <a:pt x="179320" y="355296"/>
                </a:lnTo>
                <a:close/>
              </a:path>
              <a:path w="361315" h="355600">
                <a:moveTo>
                  <a:pt x="268560" y="331933"/>
                </a:moveTo>
                <a:lnTo>
                  <a:pt x="179332" y="331933"/>
                </a:lnTo>
                <a:lnTo>
                  <a:pt x="229435" y="324133"/>
                </a:lnTo>
                <a:lnTo>
                  <a:pt x="272179" y="302369"/>
                </a:lnTo>
                <a:lnTo>
                  <a:pt x="305398" y="269077"/>
                </a:lnTo>
                <a:lnTo>
                  <a:pt x="326924" y="226691"/>
                </a:lnTo>
                <a:lnTo>
                  <a:pt x="334591" y="177648"/>
                </a:lnTo>
                <a:lnTo>
                  <a:pt x="326930" y="128335"/>
                </a:lnTo>
                <a:lnTo>
                  <a:pt x="305445" y="85919"/>
                </a:lnTo>
                <a:lnTo>
                  <a:pt x="272336" y="52732"/>
                </a:lnTo>
                <a:lnTo>
                  <a:pt x="229807" y="31106"/>
                </a:lnTo>
                <a:lnTo>
                  <a:pt x="180058" y="23374"/>
                </a:lnTo>
                <a:lnTo>
                  <a:pt x="269093" y="23374"/>
                </a:lnTo>
                <a:lnTo>
                  <a:pt x="308059" y="51271"/>
                </a:lnTo>
                <a:lnTo>
                  <a:pt x="346695" y="107637"/>
                </a:lnTo>
                <a:lnTo>
                  <a:pt x="360843" y="177648"/>
                </a:lnTo>
                <a:lnTo>
                  <a:pt x="357186" y="213834"/>
                </a:lnTo>
                <a:lnTo>
                  <a:pt x="346684" y="247364"/>
                </a:lnTo>
                <a:lnTo>
                  <a:pt x="330042" y="277569"/>
                </a:lnTo>
                <a:lnTo>
                  <a:pt x="307965" y="303778"/>
                </a:lnTo>
                <a:lnTo>
                  <a:pt x="281151" y="325316"/>
                </a:lnTo>
                <a:lnTo>
                  <a:pt x="268560" y="331933"/>
                </a:lnTo>
                <a:close/>
              </a:path>
            </a:pathLst>
          </a:custGeom>
          <a:solidFill>
            <a:srgbClr val="AE13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4721755" y="12359529"/>
            <a:ext cx="165735" cy="342900"/>
          </a:xfrm>
          <a:custGeom>
            <a:avLst/>
            <a:gdLst/>
            <a:ahLst/>
            <a:cxnLst/>
            <a:rect l="l" t="t" r="r" b="b"/>
            <a:pathLst>
              <a:path w="165734" h="342900">
                <a:moveTo>
                  <a:pt x="24799" y="342622"/>
                </a:moveTo>
                <a:lnTo>
                  <a:pt x="0" y="342622"/>
                </a:lnTo>
                <a:lnTo>
                  <a:pt x="0" y="1409"/>
                </a:lnTo>
                <a:lnTo>
                  <a:pt x="24799" y="1409"/>
                </a:lnTo>
                <a:lnTo>
                  <a:pt x="24799" y="62571"/>
                </a:lnTo>
                <a:lnTo>
                  <a:pt x="27582" y="58331"/>
                </a:lnTo>
                <a:lnTo>
                  <a:pt x="50151" y="32583"/>
                </a:lnTo>
                <a:lnTo>
                  <a:pt x="77968" y="14383"/>
                </a:lnTo>
                <a:lnTo>
                  <a:pt x="109604" y="3574"/>
                </a:lnTo>
                <a:lnTo>
                  <a:pt x="143633" y="0"/>
                </a:lnTo>
                <a:lnTo>
                  <a:pt x="152597" y="0"/>
                </a:lnTo>
                <a:lnTo>
                  <a:pt x="165614" y="1573"/>
                </a:lnTo>
                <a:lnTo>
                  <a:pt x="165614" y="21965"/>
                </a:lnTo>
                <a:lnTo>
                  <a:pt x="147359" y="21965"/>
                </a:lnTo>
                <a:lnTo>
                  <a:pt x="125635" y="23877"/>
                </a:lnTo>
                <a:lnTo>
                  <a:pt x="83363" y="38868"/>
                </a:lnTo>
                <a:lnTo>
                  <a:pt x="48441" y="68063"/>
                </a:lnTo>
                <a:lnTo>
                  <a:pt x="27715" y="110658"/>
                </a:lnTo>
                <a:lnTo>
                  <a:pt x="24799" y="136771"/>
                </a:lnTo>
                <a:lnTo>
                  <a:pt x="24799" y="342622"/>
                </a:lnTo>
                <a:close/>
              </a:path>
            </a:pathLst>
          </a:custGeom>
          <a:solidFill>
            <a:srgbClr val="AE13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4961759" y="12353895"/>
            <a:ext cx="265430" cy="348615"/>
          </a:xfrm>
          <a:custGeom>
            <a:avLst/>
            <a:gdLst/>
            <a:ahLst/>
            <a:cxnLst/>
            <a:rect l="l" t="t" r="r" b="b"/>
            <a:pathLst>
              <a:path w="265430" h="348615">
                <a:moveTo>
                  <a:pt x="265043" y="348249"/>
                </a:moveTo>
                <a:lnTo>
                  <a:pt x="240243" y="348249"/>
                </a:lnTo>
                <a:lnTo>
                  <a:pt x="240243" y="131850"/>
                </a:lnTo>
                <a:lnTo>
                  <a:pt x="238450" y="108939"/>
                </a:lnTo>
                <a:lnTo>
                  <a:pt x="224565" y="69610"/>
                </a:lnTo>
                <a:lnTo>
                  <a:pt x="197967" y="40976"/>
                </a:lnTo>
                <a:lnTo>
                  <a:pt x="159718" y="25432"/>
                </a:lnTo>
                <a:lnTo>
                  <a:pt x="136519" y="23363"/>
                </a:lnTo>
                <a:lnTo>
                  <a:pt x="91533" y="31521"/>
                </a:lnTo>
                <a:lnTo>
                  <a:pt x="56203" y="54114"/>
                </a:lnTo>
                <a:lnTo>
                  <a:pt x="33101" y="88450"/>
                </a:lnTo>
                <a:lnTo>
                  <a:pt x="24799" y="131838"/>
                </a:lnTo>
                <a:lnTo>
                  <a:pt x="24799" y="348249"/>
                </a:lnTo>
                <a:lnTo>
                  <a:pt x="0" y="348249"/>
                </a:lnTo>
                <a:lnTo>
                  <a:pt x="0" y="7047"/>
                </a:lnTo>
                <a:lnTo>
                  <a:pt x="24799" y="7047"/>
                </a:lnTo>
                <a:lnTo>
                  <a:pt x="24799" y="57673"/>
                </a:lnTo>
                <a:lnTo>
                  <a:pt x="27570" y="53656"/>
                </a:lnTo>
                <a:lnTo>
                  <a:pt x="47644" y="31190"/>
                </a:lnTo>
                <a:lnTo>
                  <a:pt x="72982" y="14314"/>
                </a:lnTo>
                <a:lnTo>
                  <a:pt x="102999" y="3694"/>
                </a:lnTo>
                <a:lnTo>
                  <a:pt x="137342" y="0"/>
                </a:lnTo>
                <a:lnTo>
                  <a:pt x="166145" y="2546"/>
                </a:lnTo>
                <a:lnTo>
                  <a:pt x="213498" y="21651"/>
                </a:lnTo>
                <a:lnTo>
                  <a:pt x="246124" y="56719"/>
                </a:lnTo>
                <a:lnTo>
                  <a:pt x="262901" y="104353"/>
                </a:lnTo>
                <a:lnTo>
                  <a:pt x="265043" y="131850"/>
                </a:lnTo>
                <a:lnTo>
                  <a:pt x="265043" y="348249"/>
                </a:lnTo>
                <a:close/>
              </a:path>
            </a:pathLst>
          </a:custGeom>
          <a:solidFill>
            <a:srgbClr val="AE13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5310781" y="12353897"/>
            <a:ext cx="332105" cy="355600"/>
          </a:xfrm>
          <a:custGeom>
            <a:avLst/>
            <a:gdLst/>
            <a:ahLst/>
            <a:cxnLst/>
            <a:rect l="l" t="t" r="r" b="b"/>
            <a:pathLst>
              <a:path w="332105" h="355600">
                <a:moveTo>
                  <a:pt x="179344" y="355296"/>
                </a:moveTo>
                <a:lnTo>
                  <a:pt x="109315" y="341521"/>
                </a:lnTo>
                <a:lnTo>
                  <a:pt x="52333" y="303766"/>
                </a:lnTo>
                <a:lnTo>
                  <a:pt x="14017" y="247358"/>
                </a:lnTo>
                <a:lnTo>
                  <a:pt x="0" y="177648"/>
                </a:lnTo>
                <a:lnTo>
                  <a:pt x="3493" y="141875"/>
                </a:lnTo>
                <a:lnTo>
                  <a:pt x="29519" y="78368"/>
                </a:lnTo>
                <a:lnTo>
                  <a:pt x="76652" y="30371"/>
                </a:lnTo>
                <a:lnTo>
                  <a:pt x="139756" y="3615"/>
                </a:lnTo>
                <a:lnTo>
                  <a:pt x="175703" y="0"/>
                </a:lnTo>
                <a:lnTo>
                  <a:pt x="206161" y="2597"/>
                </a:lnTo>
                <a:lnTo>
                  <a:pt x="234996" y="10255"/>
                </a:lnTo>
                <a:lnTo>
                  <a:pt x="261457" y="22770"/>
                </a:lnTo>
                <a:lnTo>
                  <a:pt x="262264" y="23363"/>
                </a:lnTo>
                <a:lnTo>
                  <a:pt x="174263" y="23363"/>
                </a:lnTo>
                <a:lnTo>
                  <a:pt x="130250" y="29962"/>
                </a:lnTo>
                <a:lnTo>
                  <a:pt x="91921" y="48503"/>
                </a:lnTo>
                <a:lnTo>
                  <a:pt x="60918" y="77100"/>
                </a:lnTo>
                <a:lnTo>
                  <a:pt x="38880" y="113866"/>
                </a:lnTo>
                <a:lnTo>
                  <a:pt x="27449" y="156916"/>
                </a:lnTo>
                <a:lnTo>
                  <a:pt x="27243" y="158560"/>
                </a:lnTo>
                <a:lnTo>
                  <a:pt x="331591" y="158560"/>
                </a:lnTo>
                <a:lnTo>
                  <a:pt x="331479" y="162302"/>
                </a:lnTo>
                <a:lnTo>
                  <a:pt x="330725" y="171536"/>
                </a:lnTo>
                <a:lnTo>
                  <a:pt x="329968" y="177723"/>
                </a:lnTo>
                <a:lnTo>
                  <a:pt x="329619" y="180021"/>
                </a:lnTo>
                <a:lnTo>
                  <a:pt x="329413" y="181219"/>
                </a:lnTo>
                <a:lnTo>
                  <a:pt x="26372" y="181219"/>
                </a:lnTo>
                <a:lnTo>
                  <a:pt x="26420" y="182734"/>
                </a:lnTo>
                <a:lnTo>
                  <a:pt x="34999" y="230945"/>
                </a:lnTo>
                <a:lnTo>
                  <a:pt x="56660" y="272029"/>
                </a:lnTo>
                <a:lnTo>
                  <a:pt x="89324" y="303928"/>
                </a:lnTo>
                <a:lnTo>
                  <a:pt x="130908" y="324582"/>
                </a:lnTo>
                <a:lnTo>
                  <a:pt x="179332" y="331933"/>
                </a:lnTo>
                <a:lnTo>
                  <a:pt x="267267" y="331933"/>
                </a:lnTo>
                <a:lnTo>
                  <a:pt x="259319" y="336986"/>
                </a:lnTo>
                <a:lnTo>
                  <a:pt x="221188" y="350536"/>
                </a:lnTo>
                <a:lnTo>
                  <a:pt x="179344" y="355296"/>
                </a:lnTo>
                <a:close/>
              </a:path>
              <a:path w="332105" h="355600">
                <a:moveTo>
                  <a:pt x="331591" y="158560"/>
                </a:moveTo>
                <a:lnTo>
                  <a:pt x="305594" y="158560"/>
                </a:lnTo>
                <a:lnTo>
                  <a:pt x="305932" y="151947"/>
                </a:lnTo>
                <a:lnTo>
                  <a:pt x="305932" y="149375"/>
                </a:lnTo>
                <a:lnTo>
                  <a:pt x="295219" y="96458"/>
                </a:lnTo>
                <a:lnTo>
                  <a:pt x="266419" y="56848"/>
                </a:lnTo>
                <a:lnTo>
                  <a:pt x="224458" y="31998"/>
                </a:lnTo>
                <a:lnTo>
                  <a:pt x="174263" y="23363"/>
                </a:lnTo>
                <a:lnTo>
                  <a:pt x="262264" y="23363"/>
                </a:lnTo>
                <a:lnTo>
                  <a:pt x="304244" y="61541"/>
                </a:lnTo>
                <a:lnTo>
                  <a:pt x="328502" y="117199"/>
                </a:lnTo>
                <a:lnTo>
                  <a:pt x="331821" y="150867"/>
                </a:lnTo>
                <a:lnTo>
                  <a:pt x="331591" y="158560"/>
                </a:lnTo>
                <a:close/>
              </a:path>
              <a:path w="332105" h="355600">
                <a:moveTo>
                  <a:pt x="267267" y="331933"/>
                </a:moveTo>
                <a:lnTo>
                  <a:pt x="179332" y="331933"/>
                </a:lnTo>
                <a:lnTo>
                  <a:pt x="216039" y="327874"/>
                </a:lnTo>
                <a:lnTo>
                  <a:pt x="249154" y="316230"/>
                </a:lnTo>
                <a:lnTo>
                  <a:pt x="278089" y="297779"/>
                </a:lnTo>
                <a:lnTo>
                  <a:pt x="302255" y="273297"/>
                </a:lnTo>
                <a:lnTo>
                  <a:pt x="303198" y="272099"/>
                </a:lnTo>
                <a:lnTo>
                  <a:pt x="321526" y="286652"/>
                </a:lnTo>
                <a:lnTo>
                  <a:pt x="320619" y="287780"/>
                </a:lnTo>
                <a:lnTo>
                  <a:pt x="292784" y="315711"/>
                </a:lnTo>
                <a:lnTo>
                  <a:pt x="267267" y="331933"/>
                </a:lnTo>
                <a:close/>
              </a:path>
            </a:pathLst>
          </a:custGeom>
          <a:solidFill>
            <a:srgbClr val="AE13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5744190" y="12236462"/>
            <a:ext cx="25400" cy="466090"/>
          </a:xfrm>
          <a:custGeom>
            <a:avLst/>
            <a:gdLst/>
            <a:ahLst/>
            <a:cxnLst/>
            <a:rect l="l" t="t" r="r" b="b"/>
            <a:pathLst>
              <a:path w="25400" h="466090">
                <a:moveTo>
                  <a:pt x="24803" y="0"/>
                </a:moveTo>
                <a:lnTo>
                  <a:pt x="0" y="0"/>
                </a:lnTo>
                <a:lnTo>
                  <a:pt x="0" y="464223"/>
                </a:lnTo>
                <a:lnTo>
                  <a:pt x="0" y="465480"/>
                </a:lnTo>
                <a:lnTo>
                  <a:pt x="24803" y="465480"/>
                </a:lnTo>
                <a:lnTo>
                  <a:pt x="24803" y="464223"/>
                </a:lnTo>
                <a:lnTo>
                  <a:pt x="24803" y="0"/>
                </a:lnTo>
                <a:close/>
              </a:path>
            </a:pathLst>
          </a:custGeom>
          <a:solidFill>
            <a:srgbClr val="AE13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5892273" y="12236462"/>
            <a:ext cx="25400" cy="466090"/>
          </a:xfrm>
          <a:custGeom>
            <a:avLst/>
            <a:gdLst/>
            <a:ahLst/>
            <a:cxnLst/>
            <a:rect l="l" t="t" r="r" b="b"/>
            <a:pathLst>
              <a:path w="25400" h="466090">
                <a:moveTo>
                  <a:pt x="24790" y="0"/>
                </a:moveTo>
                <a:lnTo>
                  <a:pt x="0" y="0"/>
                </a:lnTo>
                <a:lnTo>
                  <a:pt x="0" y="464223"/>
                </a:lnTo>
                <a:lnTo>
                  <a:pt x="0" y="465480"/>
                </a:lnTo>
                <a:lnTo>
                  <a:pt x="24790" y="465480"/>
                </a:lnTo>
                <a:lnTo>
                  <a:pt x="24790" y="464223"/>
                </a:lnTo>
                <a:lnTo>
                  <a:pt x="24790" y="0"/>
                </a:lnTo>
                <a:close/>
              </a:path>
            </a:pathLst>
          </a:custGeom>
          <a:solidFill>
            <a:srgbClr val="AE132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2" name="object 62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11514798" y="10210800"/>
            <a:ext cx="5782602" cy="124432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3716000"/>
            <a:chOff x="0" y="0"/>
            <a:chExt cx="16103600" cy="120777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8077"/>
              <a:ext cx="6555092" cy="1206962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9012796"/>
              <a:ext cx="6541134" cy="3065145"/>
            </a:xfrm>
            <a:custGeom>
              <a:avLst/>
              <a:gdLst/>
              <a:ahLst/>
              <a:cxnLst/>
              <a:rect l="l" t="t" r="r" b="b"/>
              <a:pathLst>
                <a:path w="6541134" h="3065145">
                  <a:moveTo>
                    <a:pt x="0" y="3064903"/>
                  </a:moveTo>
                  <a:lnTo>
                    <a:pt x="6540550" y="3064903"/>
                  </a:lnTo>
                  <a:lnTo>
                    <a:pt x="6540550" y="0"/>
                  </a:lnTo>
                  <a:lnTo>
                    <a:pt x="0" y="0"/>
                  </a:lnTo>
                  <a:lnTo>
                    <a:pt x="0" y="3064903"/>
                  </a:lnTo>
                  <a:close/>
                </a:path>
              </a:pathLst>
            </a:custGeom>
            <a:solidFill>
              <a:srgbClr val="231F20">
                <a:alpha val="7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40551" y="0"/>
              <a:ext cx="9563049" cy="1207770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947717" y="985447"/>
            <a:ext cx="6128851" cy="799476"/>
          </a:xfrm>
          <a:prstGeom prst="rect">
            <a:avLst/>
          </a:prstGeom>
        </p:spPr>
        <p:txBody>
          <a:bodyPr vert="horz" wrap="square" lIns="0" tIns="12980" rIns="0" bIns="0" rtlCol="0">
            <a:spAutoFit/>
          </a:bodyPr>
          <a:lstStyle/>
          <a:p>
            <a:pPr marL="14422">
              <a:spcBef>
                <a:spcPts val="102"/>
              </a:spcBef>
            </a:pPr>
            <a:r>
              <a:rPr sz="5110" dirty="0">
                <a:solidFill>
                  <a:srgbClr val="FFFFFF"/>
                </a:solidFill>
                <a:latin typeface="FreightSans Pro Medium" panose="02000606030000020004" pitchFamily="2" charset="0"/>
                <a:cs typeface="Arial"/>
              </a:rPr>
              <a:t>Faculty and Student</a:t>
            </a:r>
            <a:endParaRPr sz="5110" dirty="0">
              <a:latin typeface="FreightSans Pro Medium" panose="02000606030000020004" pitchFamily="2" charset="0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860275" y="2116838"/>
            <a:ext cx="8378794" cy="5600904"/>
          </a:xfrm>
          <a:prstGeom prst="rect">
            <a:avLst/>
          </a:prstGeom>
        </p:spPr>
        <p:txBody>
          <a:bodyPr vert="horz" wrap="square" lIns="0" tIns="16585" rIns="0" bIns="0" rtlCol="0">
            <a:spAutoFit/>
          </a:bodyPr>
          <a:lstStyle/>
          <a:p>
            <a:pPr marL="14422">
              <a:lnSpc>
                <a:spcPts val="10720"/>
              </a:lnSpc>
              <a:spcBef>
                <a:spcPts val="129"/>
              </a:spcBef>
            </a:pPr>
            <a:r>
              <a:rPr lang="en-US" sz="11583" b="1" dirty="0">
                <a:solidFill>
                  <a:srgbClr val="FFFFFF"/>
                </a:solidFill>
                <a:latin typeface="FreightSans Pro Bold" panose="02000606030000020004" pitchFamily="2" charset="0"/>
                <a:cs typeface="Arial"/>
              </a:rPr>
              <a:t>Award </a:t>
            </a:r>
            <a:r>
              <a:rPr sz="11583" b="1" dirty="0">
                <a:solidFill>
                  <a:srgbClr val="FFFFFF"/>
                </a:solidFill>
                <a:latin typeface="FreightSans Pro Bold" panose="02000606030000020004" pitchFamily="2" charset="0"/>
                <a:cs typeface="Arial"/>
              </a:rPr>
              <a:t>Celebration</a:t>
            </a:r>
            <a:endParaRPr sz="11583" b="1" dirty="0">
              <a:latin typeface="FreightSans Pro Bold" panose="02000606030000020004" pitchFamily="2" charset="0"/>
              <a:cs typeface="Arial"/>
            </a:endParaRPr>
          </a:p>
          <a:p>
            <a:pPr marL="14422">
              <a:spcBef>
                <a:spcPts val="6308"/>
              </a:spcBef>
            </a:pPr>
            <a:r>
              <a:rPr sz="4372" b="1" dirty="0">
                <a:solidFill>
                  <a:srgbClr val="FFFFFF"/>
                </a:solidFill>
                <a:latin typeface="FreightSans Pro Bold" panose="02000606030000020004" pitchFamily="2" charset="0"/>
                <a:cs typeface="Arial"/>
              </a:rPr>
              <a:t>Come and congratulate</a:t>
            </a:r>
            <a:endParaRPr sz="4372" b="1" dirty="0">
              <a:latin typeface="FreightSans Pro Bold" panose="02000606030000020004" pitchFamily="2" charset="0"/>
              <a:cs typeface="Arial"/>
            </a:endParaRPr>
          </a:p>
          <a:p>
            <a:pPr marL="14422" marR="5769">
              <a:lnSpc>
                <a:spcPct val="100600"/>
              </a:lnSpc>
            </a:pPr>
            <a:r>
              <a:rPr sz="4372" b="1" dirty="0">
                <a:solidFill>
                  <a:srgbClr val="FFFFFF"/>
                </a:solidFill>
                <a:latin typeface="FreightSans Pro Bold" panose="02000606030000020004" pitchFamily="2" charset="0"/>
                <a:cs typeface="Arial"/>
              </a:rPr>
              <a:t>our student and faculty award winners!</a:t>
            </a:r>
            <a:endParaRPr sz="4372" b="1" dirty="0">
              <a:latin typeface="FreightSans Pro Bold" panose="02000606030000020004" pitchFamily="2" charset="0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986966" y="8644557"/>
            <a:ext cx="8378794" cy="1482658"/>
          </a:xfrm>
          <a:prstGeom prst="rect">
            <a:avLst/>
          </a:prstGeom>
        </p:spPr>
        <p:txBody>
          <a:bodyPr vert="horz" wrap="square" lIns="0" tIns="14423" rIns="0" bIns="0" rtlCol="0">
            <a:spAutoFit/>
          </a:bodyPr>
          <a:lstStyle/>
          <a:p>
            <a:r>
              <a:rPr lang="en-US" sz="3180" dirty="0">
                <a:solidFill>
                  <a:schemeClr val="bg1"/>
                </a:solidFill>
                <a:latin typeface="FreightSans Pro Book" panose="02000606030000020004" pitchFamily="2" charset="0"/>
              </a:rPr>
              <a:t>Faculty Teaching Excellence Awards | Drown Prize | KOPF &amp; </a:t>
            </a:r>
            <a:r>
              <a:rPr lang="en-US" sz="3180" dirty="0" err="1">
                <a:solidFill>
                  <a:schemeClr val="bg1"/>
                </a:solidFill>
                <a:latin typeface="FreightSans Pro Book" panose="02000606030000020004" pitchFamily="2" charset="0"/>
              </a:rPr>
              <a:t>Banfi</a:t>
            </a:r>
            <a:r>
              <a:rPr lang="en-US" sz="3180" dirty="0">
                <a:solidFill>
                  <a:schemeClr val="bg1"/>
                </a:solidFill>
                <a:latin typeface="FreightSans Pro Book" panose="02000606030000020004" pitchFamily="2" charset="0"/>
              </a:rPr>
              <a:t> Prizes | Merrill Presidential Scholars | PIHE Business Plan Competition | and many more!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482596" y="10828223"/>
            <a:ext cx="4021052" cy="1980032"/>
          </a:xfrm>
          <a:prstGeom prst="rect">
            <a:avLst/>
          </a:prstGeom>
        </p:spPr>
        <p:txBody>
          <a:bodyPr vert="horz" wrap="square" lIns="0" tIns="22355" rIns="0" bIns="0" rtlCol="0">
            <a:spAutoFit/>
          </a:bodyPr>
          <a:lstStyle/>
          <a:p>
            <a:pPr marL="14422">
              <a:spcBef>
                <a:spcPts val="176"/>
              </a:spcBef>
            </a:pPr>
            <a:r>
              <a:rPr sz="3180" dirty="0">
                <a:solidFill>
                  <a:srgbClr val="FFFFFF"/>
                </a:solidFill>
                <a:latin typeface="FreightSans Pro Medium" panose="02000606030000020004" pitchFamily="2" charset="0"/>
                <a:cs typeface="Arial"/>
              </a:rPr>
              <a:t>Thursday, February 19</a:t>
            </a:r>
            <a:endParaRPr sz="3180" dirty="0">
              <a:latin typeface="FreightSans Pro Medium" panose="02000606030000020004" pitchFamily="2" charset="0"/>
              <a:cs typeface="Arial"/>
            </a:endParaRPr>
          </a:p>
          <a:p>
            <a:pPr marL="14422">
              <a:spcBef>
                <a:spcPts val="28"/>
              </a:spcBef>
            </a:pPr>
            <a:r>
              <a:rPr sz="3180" dirty="0">
                <a:solidFill>
                  <a:srgbClr val="FFFFFF"/>
                </a:solidFill>
                <a:latin typeface="FreightSans Pro Medium" panose="02000606030000020004" pitchFamily="2" charset="0"/>
                <a:cs typeface="Arial"/>
              </a:rPr>
              <a:t>9:00 - 11:00 a.m.</a:t>
            </a:r>
            <a:endParaRPr sz="3180" dirty="0">
              <a:latin typeface="FreightSans Pro Medium" panose="02000606030000020004" pitchFamily="2" charset="0"/>
              <a:cs typeface="Arial"/>
            </a:endParaRPr>
          </a:p>
          <a:p>
            <a:pPr marL="14422">
              <a:spcBef>
                <a:spcPts val="23"/>
              </a:spcBef>
            </a:pPr>
            <a:r>
              <a:rPr sz="3180" dirty="0">
                <a:solidFill>
                  <a:srgbClr val="FFFFFF"/>
                </a:solidFill>
                <a:latin typeface="FreightSans Pro Medium" panose="02000606030000020004" pitchFamily="2" charset="0"/>
                <a:cs typeface="Arial"/>
              </a:rPr>
              <a:t>11:00 a.m. - 1:00 p.m.</a:t>
            </a:r>
            <a:endParaRPr sz="3180" dirty="0">
              <a:latin typeface="FreightSans Pro Medium" panose="02000606030000020004" pitchFamily="2" charset="0"/>
              <a:cs typeface="Arial"/>
            </a:endParaRPr>
          </a:p>
          <a:p>
            <a:pPr marL="14422">
              <a:spcBef>
                <a:spcPts val="23"/>
              </a:spcBef>
            </a:pPr>
            <a:r>
              <a:rPr sz="3180" dirty="0">
                <a:solidFill>
                  <a:srgbClr val="FFFFFF"/>
                </a:solidFill>
                <a:latin typeface="FreightSans Pro Medium" panose="02000606030000020004" pitchFamily="2" charset="0"/>
                <a:cs typeface="Arial"/>
              </a:rPr>
              <a:t>Statler Hall Auditorium</a:t>
            </a:r>
            <a:endParaRPr sz="3180" dirty="0">
              <a:latin typeface="FreightSans Pro Medium" panose="02000606030000020004" pitchFamily="2" charset="0"/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BF0150-72AA-5FCD-FCFB-530840E785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858" y="11901586"/>
            <a:ext cx="5018064" cy="1079887"/>
          </a:xfrm>
          <a:prstGeom prst="rect">
            <a:avLst/>
          </a:prstGeom>
        </p:spPr>
      </p:pic>
      <p:pic>
        <p:nvPicPr>
          <p:cNvPr id="10" name="Picture 9" descr="A black and white logo&#10;&#10;Description automatically generated">
            <a:extLst>
              <a:ext uri="{FF2B5EF4-FFF2-40B4-BE49-F238E27FC236}">
                <a16:creationId xmlns:a16="http://schemas.microsoft.com/office/drawing/2014/main" id="{15834BBD-64FD-432D-7E08-27C77D594D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9800" y="11746501"/>
            <a:ext cx="4332264" cy="151229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61462" y="5734404"/>
            <a:ext cx="2955290" cy="980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4240"/>
              </a:lnSpc>
              <a:spcBef>
                <a:spcPts val="100"/>
              </a:spcBef>
            </a:pPr>
            <a:r>
              <a:rPr sz="3600" dirty="0">
                <a:solidFill>
                  <a:srgbClr val="FFFFFF"/>
                </a:solidFill>
                <a:latin typeface="Utopia Std" panose="02040603060506020204" pitchFamily="18" charset="77"/>
                <a:cs typeface="Times New Roman"/>
              </a:rPr>
              <a:t>John</a:t>
            </a:r>
            <a:r>
              <a:rPr sz="3600" spc="-225" dirty="0">
                <a:solidFill>
                  <a:srgbClr val="FFFFFF"/>
                </a:solidFill>
                <a:latin typeface="Utopia Std" panose="02040603060506020204" pitchFamily="18" charset="77"/>
                <a:cs typeface="Times New Roman"/>
              </a:rPr>
              <a:t> </a:t>
            </a:r>
            <a:r>
              <a:rPr sz="3600" spc="60" dirty="0">
                <a:solidFill>
                  <a:srgbClr val="FFFFFF"/>
                </a:solidFill>
                <a:latin typeface="Utopia Std" panose="02040603060506020204" pitchFamily="18" charset="77"/>
                <a:cs typeface="Times New Roman"/>
              </a:rPr>
              <a:t>Smith</a:t>
            </a:r>
            <a:endParaRPr sz="3600" dirty="0">
              <a:latin typeface="Utopia Std" panose="02040603060506020204" pitchFamily="18" charset="77"/>
              <a:cs typeface="Times New Roman"/>
            </a:endParaRPr>
          </a:p>
          <a:p>
            <a:pPr algn="ctr">
              <a:lnSpc>
                <a:spcPts val="3279"/>
              </a:lnSpc>
            </a:pPr>
            <a:r>
              <a:rPr sz="2800" spc="-245" dirty="0">
                <a:solidFill>
                  <a:srgbClr val="FFFFFF"/>
                </a:solidFill>
                <a:latin typeface="FreightSans Pro Book" panose="02000606030000020004" pitchFamily="2" charset="0"/>
                <a:cs typeface="Arial"/>
              </a:rPr>
              <a:t>Manager,</a:t>
            </a:r>
            <a:r>
              <a:rPr sz="2800" spc="-70" dirty="0">
                <a:solidFill>
                  <a:srgbClr val="FFFFFF"/>
                </a:solidFill>
                <a:latin typeface="FreightSans Pro Book" panose="02000606030000020004" pitchFamily="2" charset="0"/>
                <a:cs typeface="Arial"/>
              </a:rPr>
              <a:t> </a:t>
            </a:r>
            <a:r>
              <a:rPr sz="2800" spc="-114" dirty="0">
                <a:solidFill>
                  <a:srgbClr val="FFFFFF"/>
                </a:solidFill>
                <a:latin typeface="FreightSans Pro Book" panose="02000606030000020004" pitchFamily="2" charset="0"/>
                <a:cs typeface="Arial"/>
              </a:rPr>
              <a:t>Operations</a:t>
            </a:r>
            <a:endParaRPr sz="2800" dirty="0">
              <a:latin typeface="FreightSans Pro Book" panose="02000606030000020004" pitchFamily="2" charset="0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759143" y="5734404"/>
            <a:ext cx="2783205" cy="980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9390">
              <a:lnSpc>
                <a:spcPts val="4240"/>
              </a:lnSpc>
              <a:spcBef>
                <a:spcPts val="100"/>
              </a:spcBef>
            </a:pPr>
            <a:r>
              <a:rPr sz="3600" spc="-65" dirty="0">
                <a:solidFill>
                  <a:srgbClr val="FFFFFF"/>
                </a:solidFill>
                <a:latin typeface="Utopia Std" panose="02040603060506020204" pitchFamily="18" charset="77"/>
                <a:cs typeface="Times New Roman"/>
              </a:rPr>
              <a:t>Mary</a:t>
            </a:r>
            <a:r>
              <a:rPr sz="3600" spc="-165" dirty="0">
                <a:solidFill>
                  <a:srgbClr val="FFFFFF"/>
                </a:solidFill>
                <a:latin typeface="Utopia Std" panose="02040603060506020204" pitchFamily="18" charset="77"/>
                <a:cs typeface="Times New Roman"/>
              </a:rPr>
              <a:t> </a:t>
            </a:r>
            <a:r>
              <a:rPr sz="3600" spc="60" dirty="0">
                <a:solidFill>
                  <a:srgbClr val="FFFFFF"/>
                </a:solidFill>
                <a:latin typeface="Utopia Std" panose="02040603060506020204" pitchFamily="18" charset="77"/>
                <a:cs typeface="Times New Roman"/>
              </a:rPr>
              <a:t>Smith</a:t>
            </a:r>
            <a:endParaRPr sz="3600" dirty="0">
              <a:latin typeface="Utopia Std" panose="02040603060506020204" pitchFamily="18" charset="77"/>
              <a:cs typeface="Times New Roman"/>
            </a:endParaRPr>
          </a:p>
          <a:p>
            <a:pPr marL="12700">
              <a:lnSpc>
                <a:spcPts val="3279"/>
              </a:lnSpc>
            </a:pPr>
            <a:r>
              <a:rPr sz="2800" spc="-245" dirty="0">
                <a:solidFill>
                  <a:srgbClr val="FFFFFF"/>
                </a:solidFill>
                <a:latin typeface="FreightSans Pro Book" panose="02000606030000020004" pitchFamily="2" charset="0"/>
                <a:cs typeface="Arial"/>
              </a:rPr>
              <a:t>Manager,</a:t>
            </a:r>
            <a:r>
              <a:rPr sz="2800" spc="-70" dirty="0">
                <a:solidFill>
                  <a:srgbClr val="FFFFFF"/>
                </a:solidFill>
                <a:latin typeface="FreightSans Pro Book" panose="02000606030000020004" pitchFamily="2" charset="0"/>
                <a:cs typeface="Arial"/>
              </a:rPr>
              <a:t> </a:t>
            </a:r>
            <a:r>
              <a:rPr sz="2800" spc="-130" dirty="0">
                <a:solidFill>
                  <a:srgbClr val="FFFFFF"/>
                </a:solidFill>
                <a:latin typeface="FreightSans Pro Book" panose="02000606030000020004" pitchFamily="2" charset="0"/>
                <a:cs typeface="Arial"/>
              </a:rPr>
              <a:t>Marketing</a:t>
            </a:r>
            <a:endParaRPr sz="2800" dirty="0">
              <a:latin typeface="FreightSans Pro Book" panose="02000606030000020004" pitchFamily="2" charset="0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336034" y="5642964"/>
            <a:ext cx="2748280" cy="980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240"/>
              </a:lnSpc>
              <a:spcBef>
                <a:spcPts val="100"/>
              </a:spcBef>
            </a:pPr>
            <a:r>
              <a:rPr sz="3600" dirty="0">
                <a:solidFill>
                  <a:srgbClr val="FFFFFF"/>
                </a:solidFill>
                <a:latin typeface="Utopia Std" panose="02040603060506020204" pitchFamily="18" charset="77"/>
                <a:cs typeface="Times New Roman"/>
              </a:rPr>
              <a:t>Janelle</a:t>
            </a:r>
            <a:r>
              <a:rPr sz="3600" spc="40" dirty="0">
                <a:solidFill>
                  <a:srgbClr val="FFFFFF"/>
                </a:solidFill>
                <a:latin typeface="Utopia Std" panose="02040603060506020204" pitchFamily="18" charset="77"/>
                <a:cs typeface="Times New Roman"/>
              </a:rPr>
              <a:t> </a:t>
            </a:r>
            <a:r>
              <a:rPr sz="3600" spc="60" dirty="0">
                <a:solidFill>
                  <a:srgbClr val="FFFFFF"/>
                </a:solidFill>
                <a:latin typeface="Utopia Std" panose="02040603060506020204" pitchFamily="18" charset="77"/>
                <a:cs typeface="Times New Roman"/>
              </a:rPr>
              <a:t>Smith</a:t>
            </a:r>
            <a:endParaRPr sz="3600" dirty="0">
              <a:latin typeface="Utopia Std" panose="02040603060506020204" pitchFamily="18" charset="77"/>
              <a:cs typeface="Times New Roman"/>
            </a:endParaRPr>
          </a:p>
          <a:p>
            <a:pPr marL="101600">
              <a:lnSpc>
                <a:spcPts val="3279"/>
              </a:lnSpc>
            </a:pPr>
            <a:r>
              <a:rPr sz="2800" spc="-150" dirty="0">
                <a:solidFill>
                  <a:srgbClr val="FFFFFF"/>
                </a:solidFill>
                <a:latin typeface="FreightSans Pro Book" panose="02000606030000020004" pitchFamily="2" charset="0"/>
                <a:cs typeface="Arial"/>
              </a:rPr>
              <a:t>Consultant,</a:t>
            </a:r>
            <a:r>
              <a:rPr sz="2800" spc="-135" dirty="0">
                <a:solidFill>
                  <a:srgbClr val="FFFFFF"/>
                </a:solidFill>
                <a:latin typeface="FreightSans Pro Book" panose="02000606030000020004" pitchFamily="2" charset="0"/>
                <a:cs typeface="Arial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FreightSans Pro Book" panose="02000606030000020004" pitchFamily="2" charset="0"/>
                <a:cs typeface="Arial"/>
              </a:rPr>
              <a:t>Direct</a:t>
            </a:r>
            <a:endParaRPr sz="2800" dirty="0">
              <a:latin typeface="FreightSans Pro Book" panose="02000606030000020004" pitchFamily="2" charset="0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65340" y="1546352"/>
            <a:ext cx="3931920" cy="384047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745211" y="1518919"/>
            <a:ext cx="3931919" cy="3840479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184591" y="7897754"/>
            <a:ext cx="15796636" cy="2712922"/>
          </a:xfrm>
          <a:prstGeom prst="rect">
            <a:avLst/>
          </a:prstGeom>
        </p:spPr>
        <p:txBody>
          <a:bodyPr vert="horz" wrap="square" lIns="0" tIns="352425" rIns="0" bIns="0" rtlCol="0">
            <a:spAutoFit/>
          </a:bodyPr>
          <a:lstStyle/>
          <a:p>
            <a:pPr marL="52069" algn="ctr">
              <a:lnSpc>
                <a:spcPct val="100000"/>
              </a:lnSpc>
              <a:spcBef>
                <a:spcPts val="2775"/>
              </a:spcBef>
            </a:pPr>
            <a:r>
              <a:rPr sz="8500" dirty="0">
                <a:solidFill>
                  <a:srgbClr val="C41230"/>
                </a:solidFill>
                <a:latin typeface="Utopia Std" panose="02040603060506020204" pitchFamily="18" charset="77"/>
                <a:cs typeface="Times New Roman"/>
              </a:rPr>
              <a:t>Title,</a:t>
            </a:r>
            <a:r>
              <a:rPr sz="8500" spc="-330" dirty="0">
                <a:solidFill>
                  <a:srgbClr val="C41230"/>
                </a:solidFill>
                <a:latin typeface="Utopia Std" panose="02040603060506020204" pitchFamily="18" charset="77"/>
                <a:cs typeface="Times New Roman"/>
              </a:rPr>
              <a:t> </a:t>
            </a:r>
            <a:r>
              <a:rPr sz="8500" spc="235" dirty="0">
                <a:solidFill>
                  <a:srgbClr val="C41230"/>
                </a:solidFill>
                <a:latin typeface="Utopia Std" panose="02040603060506020204" pitchFamily="18" charset="77"/>
                <a:cs typeface="Times New Roman"/>
              </a:rPr>
              <a:t>topic</a:t>
            </a:r>
            <a:r>
              <a:rPr sz="8500" spc="-330" dirty="0">
                <a:solidFill>
                  <a:srgbClr val="C41230"/>
                </a:solidFill>
                <a:latin typeface="Utopia Std" panose="02040603060506020204" pitchFamily="18" charset="77"/>
                <a:cs typeface="Times New Roman"/>
              </a:rPr>
              <a:t> </a:t>
            </a:r>
            <a:r>
              <a:rPr sz="8500" spc="140" dirty="0">
                <a:solidFill>
                  <a:srgbClr val="C41230"/>
                </a:solidFill>
                <a:latin typeface="Utopia Std" panose="02040603060506020204" pitchFamily="18" charset="77"/>
                <a:cs typeface="Times New Roman"/>
              </a:rPr>
              <a:t>of</a:t>
            </a:r>
            <a:r>
              <a:rPr sz="8500" spc="-330" dirty="0">
                <a:solidFill>
                  <a:srgbClr val="C41230"/>
                </a:solidFill>
                <a:latin typeface="Utopia Std" panose="02040603060506020204" pitchFamily="18" charset="77"/>
                <a:cs typeface="Times New Roman"/>
              </a:rPr>
              <a:t> </a:t>
            </a:r>
            <a:r>
              <a:rPr sz="8500" spc="250" dirty="0">
                <a:solidFill>
                  <a:srgbClr val="C41230"/>
                </a:solidFill>
                <a:latin typeface="Utopia Std" panose="02040603060506020204" pitchFamily="18" charset="77"/>
                <a:cs typeface="Times New Roman"/>
              </a:rPr>
              <a:t>presentation</a:t>
            </a:r>
            <a:endParaRPr sz="8500" dirty="0">
              <a:latin typeface="Utopia Std" panose="02040603060506020204" pitchFamily="18" charset="77"/>
              <a:cs typeface="Times New Roman"/>
            </a:endParaRPr>
          </a:p>
          <a:p>
            <a:pPr marL="12700" algn="ctr">
              <a:lnSpc>
                <a:spcPct val="100000"/>
              </a:lnSpc>
              <a:spcBef>
                <a:spcPts val="1700"/>
              </a:spcBef>
            </a:pPr>
            <a:r>
              <a:rPr sz="5400" spc="225" dirty="0">
                <a:latin typeface="Utopia Std" panose="02040603060506020204" pitchFamily="18" charset="77"/>
                <a:cs typeface="Times New Roman"/>
              </a:rPr>
              <a:t>October</a:t>
            </a:r>
            <a:r>
              <a:rPr sz="5400" spc="-135" dirty="0">
                <a:latin typeface="Utopia Std" panose="02040603060506020204" pitchFamily="18" charset="77"/>
                <a:cs typeface="Times New Roman"/>
              </a:rPr>
              <a:t> </a:t>
            </a:r>
            <a:r>
              <a:rPr sz="5400" dirty="0">
                <a:latin typeface="Utopia Std" panose="02040603060506020204" pitchFamily="18" charset="77"/>
                <a:cs typeface="Times New Roman"/>
              </a:rPr>
              <a:t>11,</a:t>
            </a:r>
            <a:r>
              <a:rPr sz="5400" spc="-130" dirty="0">
                <a:latin typeface="Utopia Std" panose="02040603060506020204" pitchFamily="18" charset="77"/>
                <a:cs typeface="Times New Roman"/>
              </a:rPr>
              <a:t> </a:t>
            </a:r>
            <a:r>
              <a:rPr sz="5400" dirty="0">
                <a:latin typeface="Utopia Std" panose="02040603060506020204" pitchFamily="18" charset="77"/>
                <a:cs typeface="Times New Roman"/>
              </a:rPr>
              <a:t>2021,</a:t>
            </a:r>
            <a:r>
              <a:rPr sz="5400" spc="-130" dirty="0">
                <a:latin typeface="Utopia Std" panose="02040603060506020204" pitchFamily="18" charset="77"/>
                <a:cs typeface="Times New Roman"/>
              </a:rPr>
              <a:t> </a:t>
            </a:r>
            <a:r>
              <a:rPr sz="5400" dirty="0">
                <a:latin typeface="Utopia Std" panose="02040603060506020204" pitchFamily="18" charset="77"/>
                <a:cs typeface="Times New Roman"/>
              </a:rPr>
              <a:t>6:00-8:30</a:t>
            </a:r>
            <a:r>
              <a:rPr sz="5400" spc="-135" dirty="0">
                <a:latin typeface="Utopia Std" panose="02040603060506020204" pitchFamily="18" charset="77"/>
                <a:cs typeface="Times New Roman"/>
              </a:rPr>
              <a:t> </a:t>
            </a:r>
            <a:r>
              <a:rPr sz="5400" spc="204" dirty="0">
                <a:latin typeface="Utopia Std" panose="02040603060506020204" pitchFamily="18" charset="77"/>
                <a:cs typeface="Times New Roman"/>
              </a:rPr>
              <a:t>p.m.,</a:t>
            </a:r>
            <a:r>
              <a:rPr sz="5400" spc="-130" dirty="0">
                <a:latin typeface="Utopia Std" panose="02040603060506020204" pitchFamily="18" charset="77"/>
                <a:cs typeface="Times New Roman"/>
              </a:rPr>
              <a:t> </a:t>
            </a:r>
            <a:r>
              <a:rPr sz="5400" spc="204" dirty="0">
                <a:latin typeface="Utopia Std" panose="02040603060506020204" pitchFamily="18" charset="77"/>
                <a:cs typeface="Times New Roman"/>
              </a:rPr>
              <a:t>Room</a:t>
            </a:r>
            <a:r>
              <a:rPr sz="5400" spc="-130" dirty="0">
                <a:latin typeface="Utopia Std" panose="02040603060506020204" pitchFamily="18" charset="77"/>
                <a:cs typeface="Times New Roman"/>
              </a:rPr>
              <a:t> </a:t>
            </a:r>
            <a:r>
              <a:rPr sz="5400" spc="-25" dirty="0">
                <a:latin typeface="Utopia Std" panose="02040603060506020204" pitchFamily="18" charset="77"/>
                <a:cs typeface="Times New Roman"/>
              </a:rPr>
              <a:t>223</a:t>
            </a:r>
            <a:endParaRPr sz="5400" dirty="0">
              <a:latin typeface="Utopia Std" panose="02040603060506020204" pitchFamily="18" charset="77"/>
              <a:cs typeface="Times New Roman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2940848" y="12623331"/>
            <a:ext cx="803275" cy="205740"/>
            <a:chOff x="12940848" y="12623331"/>
            <a:chExt cx="803275" cy="20574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940848" y="12640589"/>
              <a:ext cx="137178" cy="14904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102413" y="12678404"/>
              <a:ext cx="113407" cy="11101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3249085" y="12623342"/>
              <a:ext cx="77470" cy="164465"/>
            </a:xfrm>
            <a:custGeom>
              <a:avLst/>
              <a:gdLst/>
              <a:ahLst/>
              <a:cxnLst/>
              <a:rect l="l" t="t" r="r" b="b"/>
              <a:pathLst>
                <a:path w="77469" h="164465">
                  <a:moveTo>
                    <a:pt x="17132" y="0"/>
                  </a:moveTo>
                  <a:lnTo>
                    <a:pt x="0" y="0"/>
                  </a:lnTo>
                  <a:lnTo>
                    <a:pt x="0" y="163893"/>
                  </a:lnTo>
                  <a:lnTo>
                    <a:pt x="17132" y="163893"/>
                  </a:lnTo>
                  <a:lnTo>
                    <a:pt x="17132" y="0"/>
                  </a:lnTo>
                  <a:close/>
                </a:path>
                <a:path w="77469" h="164465">
                  <a:moveTo>
                    <a:pt x="77355" y="0"/>
                  </a:moveTo>
                  <a:lnTo>
                    <a:pt x="60223" y="0"/>
                  </a:lnTo>
                  <a:lnTo>
                    <a:pt x="60223" y="163893"/>
                  </a:lnTo>
                  <a:lnTo>
                    <a:pt x="77355" y="163893"/>
                  </a:lnTo>
                  <a:lnTo>
                    <a:pt x="77355" y="0"/>
                  </a:lnTo>
                  <a:close/>
                </a:path>
              </a:pathLst>
            </a:custGeom>
            <a:solidFill>
              <a:srgbClr val="4140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361782" y="12678404"/>
              <a:ext cx="104740" cy="11122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494466" y="12678404"/>
              <a:ext cx="110518" cy="15057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639150" y="12678404"/>
              <a:ext cx="104740" cy="111229"/>
            </a:xfrm>
            <a:prstGeom prst="rect">
              <a:avLst/>
            </a:prstGeom>
          </p:spPr>
        </p:pic>
      </p:grpSp>
      <p:grpSp>
        <p:nvGrpSpPr>
          <p:cNvPr id="15" name="object 15"/>
          <p:cNvGrpSpPr/>
          <p:nvPr/>
        </p:nvGrpSpPr>
        <p:grpSpPr>
          <a:xfrm>
            <a:off x="13839406" y="12620924"/>
            <a:ext cx="201295" cy="168910"/>
            <a:chOff x="13839406" y="12620924"/>
            <a:chExt cx="201295" cy="168910"/>
          </a:xfrm>
        </p:grpSpPr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839406" y="12678404"/>
              <a:ext cx="113407" cy="11101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975419" y="12620924"/>
              <a:ext cx="64927" cy="166302"/>
            </a:xfrm>
            <a:prstGeom prst="rect">
              <a:avLst/>
            </a:prstGeom>
          </p:spPr>
        </p:pic>
      </p:grpSp>
      <p:grpSp>
        <p:nvGrpSpPr>
          <p:cNvPr id="18" name="object 18"/>
          <p:cNvGrpSpPr/>
          <p:nvPr/>
        </p:nvGrpSpPr>
        <p:grpSpPr>
          <a:xfrm>
            <a:off x="14099230" y="12623331"/>
            <a:ext cx="1170305" cy="205740"/>
            <a:chOff x="14099230" y="12623331"/>
            <a:chExt cx="1170305" cy="205740"/>
          </a:xfrm>
        </p:grpSpPr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099230" y="12640589"/>
              <a:ext cx="133618" cy="146636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4252134" y="12678404"/>
              <a:ext cx="110518" cy="150572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4406817" y="12627927"/>
              <a:ext cx="109855" cy="159385"/>
            </a:xfrm>
            <a:custGeom>
              <a:avLst/>
              <a:gdLst/>
              <a:ahLst/>
              <a:cxnLst/>
              <a:rect l="l" t="t" r="r" b="b"/>
              <a:pathLst>
                <a:path w="109855" h="159384">
                  <a:moveTo>
                    <a:pt x="57594" y="52882"/>
                  </a:moveTo>
                  <a:lnTo>
                    <a:pt x="53149" y="52006"/>
                  </a:lnTo>
                  <a:lnTo>
                    <a:pt x="49580" y="52006"/>
                  </a:lnTo>
                  <a:lnTo>
                    <a:pt x="40017" y="53022"/>
                  </a:lnTo>
                  <a:lnTo>
                    <a:pt x="30962" y="56057"/>
                  </a:lnTo>
                  <a:lnTo>
                    <a:pt x="22821" y="61036"/>
                  </a:lnTo>
                  <a:lnTo>
                    <a:pt x="16014" y="67945"/>
                  </a:lnTo>
                  <a:lnTo>
                    <a:pt x="16014" y="52882"/>
                  </a:lnTo>
                  <a:lnTo>
                    <a:pt x="0" y="52882"/>
                  </a:lnTo>
                  <a:lnTo>
                    <a:pt x="0" y="159308"/>
                  </a:lnTo>
                  <a:lnTo>
                    <a:pt x="17132" y="159308"/>
                  </a:lnTo>
                  <a:lnTo>
                    <a:pt x="17132" y="98983"/>
                  </a:lnTo>
                  <a:lnTo>
                    <a:pt x="19977" y="85534"/>
                  </a:lnTo>
                  <a:lnTo>
                    <a:pt x="27546" y="75742"/>
                  </a:lnTo>
                  <a:lnTo>
                    <a:pt x="38417" y="69761"/>
                  </a:lnTo>
                  <a:lnTo>
                    <a:pt x="51142" y="67741"/>
                  </a:lnTo>
                  <a:lnTo>
                    <a:pt x="57594" y="67741"/>
                  </a:lnTo>
                  <a:lnTo>
                    <a:pt x="57594" y="52882"/>
                  </a:lnTo>
                  <a:close/>
                </a:path>
                <a:path w="109855" h="159384">
                  <a:moveTo>
                    <a:pt x="105359" y="52882"/>
                  </a:moveTo>
                  <a:lnTo>
                    <a:pt x="88239" y="52882"/>
                  </a:lnTo>
                  <a:lnTo>
                    <a:pt x="88239" y="159308"/>
                  </a:lnTo>
                  <a:lnTo>
                    <a:pt x="105359" y="159308"/>
                  </a:lnTo>
                  <a:lnTo>
                    <a:pt x="105359" y="52882"/>
                  </a:lnTo>
                  <a:close/>
                </a:path>
                <a:path w="109855" h="159384">
                  <a:moveTo>
                    <a:pt x="109575" y="5461"/>
                  </a:moveTo>
                  <a:lnTo>
                    <a:pt x="103797" y="0"/>
                  </a:lnTo>
                  <a:lnTo>
                    <a:pt x="89789" y="0"/>
                  </a:lnTo>
                  <a:lnTo>
                    <a:pt x="84010" y="5461"/>
                  </a:lnTo>
                  <a:lnTo>
                    <a:pt x="84010" y="19227"/>
                  </a:lnTo>
                  <a:lnTo>
                    <a:pt x="89789" y="24472"/>
                  </a:lnTo>
                  <a:lnTo>
                    <a:pt x="103797" y="24472"/>
                  </a:lnTo>
                  <a:lnTo>
                    <a:pt x="109575" y="19227"/>
                  </a:lnTo>
                  <a:lnTo>
                    <a:pt x="109575" y="5461"/>
                  </a:lnTo>
                  <a:close/>
                </a:path>
              </a:pathLst>
            </a:custGeom>
            <a:solidFill>
              <a:srgbClr val="4140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4547501" y="12678404"/>
              <a:ext cx="101395" cy="11122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4678648" y="12680808"/>
              <a:ext cx="89598" cy="108825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4809988" y="12623331"/>
              <a:ext cx="17145" cy="164465"/>
            </a:xfrm>
            <a:custGeom>
              <a:avLst/>
              <a:gdLst/>
              <a:ahLst/>
              <a:cxnLst/>
              <a:rect l="l" t="t" r="r" b="b"/>
              <a:pathLst>
                <a:path w="17144" h="164465">
                  <a:moveTo>
                    <a:pt x="17131" y="163898"/>
                  </a:moveTo>
                  <a:lnTo>
                    <a:pt x="0" y="163898"/>
                  </a:lnTo>
                  <a:lnTo>
                    <a:pt x="0" y="0"/>
                  </a:lnTo>
                  <a:lnTo>
                    <a:pt x="17131" y="0"/>
                  </a:lnTo>
                  <a:lnTo>
                    <a:pt x="17131" y="163898"/>
                  </a:lnTo>
                  <a:close/>
                </a:path>
              </a:pathLst>
            </a:custGeom>
            <a:solidFill>
              <a:srgbClr val="4140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4858884" y="12651740"/>
              <a:ext cx="72707" cy="137894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4961356" y="12680808"/>
              <a:ext cx="89598" cy="108825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5089361" y="12678404"/>
              <a:ext cx="179627" cy="111229"/>
            </a:xfrm>
            <a:prstGeom prst="rect">
              <a:avLst/>
            </a:prstGeom>
          </p:spPr>
        </p:pic>
      </p:grpSp>
      <p:grpSp>
        <p:nvGrpSpPr>
          <p:cNvPr id="28" name="object 28"/>
          <p:cNvGrpSpPr/>
          <p:nvPr/>
        </p:nvGrpSpPr>
        <p:grpSpPr>
          <a:xfrm>
            <a:off x="15364504" y="12623331"/>
            <a:ext cx="382905" cy="166370"/>
            <a:chOff x="15364504" y="12623331"/>
            <a:chExt cx="382905" cy="166370"/>
          </a:xfrm>
        </p:grpSpPr>
        <p:pic>
          <p:nvPicPr>
            <p:cNvPr id="29" name="object 2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5364504" y="12678404"/>
              <a:ext cx="110733" cy="111229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5516090" y="12678404"/>
              <a:ext cx="89610" cy="108825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5636314" y="12623331"/>
              <a:ext cx="110733" cy="166302"/>
            </a:xfrm>
            <a:prstGeom prst="rect">
              <a:avLst/>
            </a:prstGeom>
          </p:spPr>
        </p:pic>
      </p:grpSp>
      <p:grpSp>
        <p:nvGrpSpPr>
          <p:cNvPr id="32" name="object 32"/>
          <p:cNvGrpSpPr/>
          <p:nvPr/>
        </p:nvGrpSpPr>
        <p:grpSpPr>
          <a:xfrm>
            <a:off x="15859252" y="12620924"/>
            <a:ext cx="351790" cy="168910"/>
            <a:chOff x="15859252" y="12620924"/>
            <a:chExt cx="351790" cy="168910"/>
          </a:xfrm>
        </p:grpSpPr>
        <p:sp>
          <p:nvSpPr>
            <p:cNvPr id="33" name="object 33"/>
            <p:cNvSpPr/>
            <p:nvPr/>
          </p:nvSpPr>
          <p:spPr>
            <a:xfrm>
              <a:off x="15859252" y="12627927"/>
              <a:ext cx="138430" cy="159385"/>
            </a:xfrm>
            <a:custGeom>
              <a:avLst/>
              <a:gdLst/>
              <a:ahLst/>
              <a:cxnLst/>
              <a:rect l="l" t="t" r="r" b="b"/>
              <a:pathLst>
                <a:path w="138430" h="159384">
                  <a:moveTo>
                    <a:pt x="86931" y="144018"/>
                  </a:moveTo>
                  <a:lnTo>
                    <a:pt x="17335" y="144018"/>
                  </a:lnTo>
                  <a:lnTo>
                    <a:pt x="17335" y="15595"/>
                  </a:lnTo>
                  <a:lnTo>
                    <a:pt x="0" y="15595"/>
                  </a:lnTo>
                  <a:lnTo>
                    <a:pt x="0" y="144018"/>
                  </a:lnTo>
                  <a:lnTo>
                    <a:pt x="0" y="159118"/>
                  </a:lnTo>
                  <a:lnTo>
                    <a:pt x="86931" y="159118"/>
                  </a:lnTo>
                  <a:lnTo>
                    <a:pt x="86931" y="144018"/>
                  </a:lnTo>
                  <a:close/>
                </a:path>
                <a:path w="138430" h="159384">
                  <a:moveTo>
                    <a:pt x="133807" y="52882"/>
                  </a:moveTo>
                  <a:lnTo>
                    <a:pt x="116674" y="52882"/>
                  </a:lnTo>
                  <a:lnTo>
                    <a:pt x="116674" y="159308"/>
                  </a:lnTo>
                  <a:lnTo>
                    <a:pt x="133807" y="159308"/>
                  </a:lnTo>
                  <a:lnTo>
                    <a:pt x="133807" y="52882"/>
                  </a:lnTo>
                  <a:close/>
                </a:path>
                <a:path w="138430" h="159384">
                  <a:moveTo>
                    <a:pt x="138023" y="5461"/>
                  </a:moveTo>
                  <a:lnTo>
                    <a:pt x="132232" y="0"/>
                  </a:lnTo>
                  <a:lnTo>
                    <a:pt x="118237" y="0"/>
                  </a:lnTo>
                  <a:lnTo>
                    <a:pt x="112458" y="5461"/>
                  </a:lnTo>
                  <a:lnTo>
                    <a:pt x="112458" y="19227"/>
                  </a:lnTo>
                  <a:lnTo>
                    <a:pt x="118237" y="24472"/>
                  </a:lnTo>
                  <a:lnTo>
                    <a:pt x="132232" y="24472"/>
                  </a:lnTo>
                  <a:lnTo>
                    <a:pt x="138023" y="19227"/>
                  </a:lnTo>
                  <a:lnTo>
                    <a:pt x="138023" y="5461"/>
                  </a:lnTo>
                  <a:close/>
                </a:path>
              </a:pathLst>
            </a:custGeom>
            <a:solidFill>
              <a:srgbClr val="4140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6027703" y="12620924"/>
              <a:ext cx="182757" cy="168709"/>
            </a:xfrm>
            <a:prstGeom prst="rect">
              <a:avLst/>
            </a:prstGeom>
          </p:spPr>
        </p:pic>
      </p:grpSp>
      <p:grpSp>
        <p:nvGrpSpPr>
          <p:cNvPr id="35" name="object 35"/>
          <p:cNvGrpSpPr/>
          <p:nvPr/>
        </p:nvGrpSpPr>
        <p:grpSpPr>
          <a:xfrm>
            <a:off x="16303975" y="12627914"/>
            <a:ext cx="911225" cy="161925"/>
            <a:chOff x="16303975" y="12627914"/>
            <a:chExt cx="911225" cy="161925"/>
          </a:xfrm>
        </p:grpSpPr>
        <p:pic>
          <p:nvPicPr>
            <p:cNvPr id="36" name="object 3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6303975" y="12640596"/>
              <a:ext cx="101382" cy="14904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6431105" y="12678404"/>
              <a:ext cx="101395" cy="111229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16562686" y="12627914"/>
              <a:ext cx="26034" cy="159385"/>
            </a:xfrm>
            <a:custGeom>
              <a:avLst/>
              <a:gdLst/>
              <a:ahLst/>
              <a:cxnLst/>
              <a:rect l="l" t="t" r="r" b="b"/>
              <a:pathLst>
                <a:path w="26034" h="159384">
                  <a:moveTo>
                    <a:pt x="21338" y="159315"/>
                  </a:moveTo>
                  <a:lnTo>
                    <a:pt x="4219" y="159315"/>
                  </a:lnTo>
                  <a:lnTo>
                    <a:pt x="4219" y="52893"/>
                  </a:lnTo>
                  <a:lnTo>
                    <a:pt x="21338" y="52893"/>
                  </a:lnTo>
                  <a:lnTo>
                    <a:pt x="21338" y="159315"/>
                  </a:lnTo>
                  <a:close/>
                </a:path>
                <a:path w="26034" h="159384">
                  <a:moveTo>
                    <a:pt x="19779" y="24485"/>
                  </a:moveTo>
                  <a:lnTo>
                    <a:pt x="5778" y="24485"/>
                  </a:lnTo>
                  <a:lnTo>
                    <a:pt x="0" y="19229"/>
                  </a:lnTo>
                  <a:lnTo>
                    <a:pt x="0" y="5467"/>
                  </a:lnTo>
                  <a:lnTo>
                    <a:pt x="5778" y="0"/>
                  </a:lnTo>
                  <a:lnTo>
                    <a:pt x="19779" y="0"/>
                  </a:lnTo>
                  <a:lnTo>
                    <a:pt x="25557" y="5467"/>
                  </a:lnTo>
                  <a:lnTo>
                    <a:pt x="25557" y="19229"/>
                  </a:lnTo>
                  <a:lnTo>
                    <a:pt x="19779" y="24485"/>
                  </a:lnTo>
                  <a:close/>
                </a:path>
              </a:pathLst>
            </a:custGeom>
            <a:solidFill>
              <a:srgbClr val="4140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6619337" y="12678404"/>
              <a:ext cx="104740" cy="111229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6759595" y="12678404"/>
              <a:ext cx="89610" cy="108825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6879832" y="12678404"/>
              <a:ext cx="101395" cy="111229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7004517" y="12678404"/>
              <a:ext cx="104727" cy="111229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7134536" y="12678404"/>
              <a:ext cx="80272" cy="111229"/>
            </a:xfrm>
            <a:prstGeom prst="rect">
              <a:avLst/>
            </a:prstGeom>
          </p:spPr>
        </p:pic>
      </p:grpSp>
      <p:sp>
        <p:nvSpPr>
          <p:cNvPr id="44" name="object 44"/>
          <p:cNvSpPr/>
          <p:nvPr/>
        </p:nvSpPr>
        <p:spPr>
          <a:xfrm>
            <a:off x="15307932" y="11932030"/>
            <a:ext cx="1083945" cy="511175"/>
          </a:xfrm>
          <a:custGeom>
            <a:avLst/>
            <a:gdLst/>
            <a:ahLst/>
            <a:cxnLst/>
            <a:rect l="l" t="t" r="r" b="b"/>
            <a:pathLst>
              <a:path w="1083944" h="511175">
                <a:moveTo>
                  <a:pt x="501002" y="132245"/>
                </a:moveTo>
                <a:lnTo>
                  <a:pt x="475119" y="93383"/>
                </a:lnTo>
                <a:lnTo>
                  <a:pt x="443496" y="60756"/>
                </a:lnTo>
                <a:lnTo>
                  <a:pt x="406730" y="34734"/>
                </a:lnTo>
                <a:lnTo>
                  <a:pt x="365391" y="15684"/>
                </a:lnTo>
                <a:lnTo>
                  <a:pt x="320090" y="3975"/>
                </a:lnTo>
                <a:lnTo>
                  <a:pt x="271411" y="0"/>
                </a:lnTo>
                <a:lnTo>
                  <a:pt x="222059" y="3987"/>
                </a:lnTo>
                <a:lnTo>
                  <a:pt x="175831" y="15544"/>
                </a:lnTo>
                <a:lnTo>
                  <a:pt x="133464" y="34036"/>
                </a:lnTo>
                <a:lnTo>
                  <a:pt x="95656" y="58839"/>
                </a:lnTo>
                <a:lnTo>
                  <a:pt x="63119" y="89319"/>
                </a:lnTo>
                <a:lnTo>
                  <a:pt x="36576" y="124866"/>
                </a:lnTo>
                <a:lnTo>
                  <a:pt x="16738" y="164833"/>
                </a:lnTo>
                <a:lnTo>
                  <a:pt x="4305" y="208597"/>
                </a:lnTo>
                <a:lnTo>
                  <a:pt x="0" y="255549"/>
                </a:lnTo>
                <a:lnTo>
                  <a:pt x="4305" y="302679"/>
                </a:lnTo>
                <a:lnTo>
                  <a:pt x="16725" y="346557"/>
                </a:lnTo>
                <a:lnTo>
                  <a:pt x="36550" y="386562"/>
                </a:lnTo>
                <a:lnTo>
                  <a:pt x="63055" y="422071"/>
                </a:lnTo>
                <a:lnTo>
                  <a:pt x="95529" y="452501"/>
                </a:lnTo>
                <a:lnTo>
                  <a:pt x="133248" y="477215"/>
                </a:lnTo>
                <a:lnTo>
                  <a:pt x="175475" y="495630"/>
                </a:lnTo>
                <a:lnTo>
                  <a:pt x="221526" y="507123"/>
                </a:lnTo>
                <a:lnTo>
                  <a:pt x="270649" y="511098"/>
                </a:lnTo>
                <a:lnTo>
                  <a:pt x="319646" y="507111"/>
                </a:lnTo>
                <a:lnTo>
                  <a:pt x="365175" y="495401"/>
                </a:lnTo>
                <a:lnTo>
                  <a:pt x="406628" y="476351"/>
                </a:lnTo>
                <a:lnTo>
                  <a:pt x="443471" y="450329"/>
                </a:lnTo>
                <a:lnTo>
                  <a:pt x="475119" y="417703"/>
                </a:lnTo>
                <a:lnTo>
                  <a:pt x="501002" y="378841"/>
                </a:lnTo>
                <a:lnTo>
                  <a:pt x="401396" y="312331"/>
                </a:lnTo>
                <a:lnTo>
                  <a:pt x="376478" y="346379"/>
                </a:lnTo>
                <a:lnTo>
                  <a:pt x="346862" y="371741"/>
                </a:lnTo>
                <a:lnTo>
                  <a:pt x="311823" y="387565"/>
                </a:lnTo>
                <a:lnTo>
                  <a:pt x="270649" y="393026"/>
                </a:lnTo>
                <a:lnTo>
                  <a:pt x="225755" y="386765"/>
                </a:lnTo>
                <a:lnTo>
                  <a:pt x="187985" y="368782"/>
                </a:lnTo>
                <a:lnTo>
                  <a:pt x="158978" y="340258"/>
                </a:lnTo>
                <a:lnTo>
                  <a:pt x="140360" y="302361"/>
                </a:lnTo>
                <a:lnTo>
                  <a:pt x="133794" y="256286"/>
                </a:lnTo>
                <a:lnTo>
                  <a:pt x="140360" y="210070"/>
                </a:lnTo>
                <a:lnTo>
                  <a:pt x="158978" y="171805"/>
                </a:lnTo>
                <a:lnTo>
                  <a:pt x="187985" y="142824"/>
                </a:lnTo>
                <a:lnTo>
                  <a:pt x="225755" y="124460"/>
                </a:lnTo>
                <a:lnTo>
                  <a:pt x="270649" y="118046"/>
                </a:lnTo>
                <a:lnTo>
                  <a:pt x="311823" y="123520"/>
                </a:lnTo>
                <a:lnTo>
                  <a:pt x="346862" y="139344"/>
                </a:lnTo>
                <a:lnTo>
                  <a:pt x="376478" y="164706"/>
                </a:lnTo>
                <a:lnTo>
                  <a:pt x="401396" y="198755"/>
                </a:lnTo>
                <a:lnTo>
                  <a:pt x="501002" y="132245"/>
                </a:lnTo>
                <a:close/>
              </a:path>
              <a:path w="1083944" h="511175">
                <a:moveTo>
                  <a:pt x="1083665" y="502132"/>
                </a:moveTo>
                <a:lnTo>
                  <a:pt x="1018120" y="390105"/>
                </a:lnTo>
                <a:lnTo>
                  <a:pt x="926299" y="233197"/>
                </a:lnTo>
                <a:lnTo>
                  <a:pt x="886650" y="165442"/>
                </a:lnTo>
                <a:lnTo>
                  <a:pt x="886650" y="390105"/>
                </a:lnTo>
                <a:lnTo>
                  <a:pt x="702513" y="390105"/>
                </a:lnTo>
                <a:lnTo>
                  <a:pt x="794829" y="233197"/>
                </a:lnTo>
                <a:lnTo>
                  <a:pt x="886650" y="390105"/>
                </a:lnTo>
                <a:lnTo>
                  <a:pt x="886650" y="165442"/>
                </a:lnTo>
                <a:lnTo>
                  <a:pt x="795083" y="8966"/>
                </a:lnTo>
                <a:lnTo>
                  <a:pt x="504977" y="502132"/>
                </a:lnTo>
                <a:lnTo>
                  <a:pt x="1083665" y="502132"/>
                </a:lnTo>
                <a:close/>
              </a:path>
            </a:pathLst>
          </a:custGeom>
          <a:solidFill>
            <a:srgbClr val="5656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6444456" y="11940628"/>
            <a:ext cx="338455" cy="494030"/>
          </a:xfrm>
          <a:custGeom>
            <a:avLst/>
            <a:gdLst/>
            <a:ahLst/>
            <a:cxnLst/>
            <a:rect l="l" t="t" r="r" b="b"/>
            <a:pathLst>
              <a:path w="338455" h="494029">
                <a:moveTo>
                  <a:pt x="338302" y="377710"/>
                </a:moveTo>
                <a:lnTo>
                  <a:pt x="130759" y="377710"/>
                </a:lnTo>
                <a:lnTo>
                  <a:pt x="130759" y="0"/>
                </a:lnTo>
                <a:lnTo>
                  <a:pt x="0" y="0"/>
                </a:lnTo>
                <a:lnTo>
                  <a:pt x="0" y="377710"/>
                </a:lnTo>
                <a:lnTo>
                  <a:pt x="0" y="493534"/>
                </a:lnTo>
                <a:lnTo>
                  <a:pt x="338302" y="493534"/>
                </a:lnTo>
                <a:lnTo>
                  <a:pt x="338302" y="377710"/>
                </a:lnTo>
                <a:close/>
              </a:path>
            </a:pathLst>
          </a:custGeom>
          <a:solidFill>
            <a:srgbClr val="5656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6832200" y="11932011"/>
            <a:ext cx="384175" cy="511175"/>
          </a:xfrm>
          <a:custGeom>
            <a:avLst/>
            <a:gdLst/>
            <a:ahLst/>
            <a:cxnLst/>
            <a:rect l="l" t="t" r="r" b="b"/>
            <a:pathLst>
              <a:path w="384175" h="511175">
                <a:moveTo>
                  <a:pt x="199939" y="511112"/>
                </a:moveTo>
                <a:lnTo>
                  <a:pt x="147255" y="505994"/>
                </a:lnTo>
                <a:lnTo>
                  <a:pt x="100116" y="491336"/>
                </a:lnTo>
                <a:lnTo>
                  <a:pt x="59324" y="468177"/>
                </a:lnTo>
                <a:lnTo>
                  <a:pt x="25685" y="437557"/>
                </a:lnTo>
                <a:lnTo>
                  <a:pt x="0" y="400517"/>
                </a:lnTo>
                <a:lnTo>
                  <a:pt x="88191" y="334759"/>
                </a:lnTo>
                <a:lnTo>
                  <a:pt x="108006" y="358239"/>
                </a:lnTo>
                <a:lnTo>
                  <a:pt x="132096" y="378567"/>
                </a:lnTo>
                <a:lnTo>
                  <a:pt x="162170" y="392870"/>
                </a:lnTo>
                <a:lnTo>
                  <a:pt x="199939" y="398276"/>
                </a:lnTo>
                <a:lnTo>
                  <a:pt x="222771" y="396034"/>
                </a:lnTo>
                <a:lnTo>
                  <a:pt x="238903" y="389308"/>
                </a:lnTo>
                <a:lnTo>
                  <a:pt x="248478" y="378100"/>
                </a:lnTo>
                <a:lnTo>
                  <a:pt x="251638" y="362407"/>
                </a:lnTo>
                <a:lnTo>
                  <a:pt x="248598" y="347619"/>
                </a:lnTo>
                <a:lnTo>
                  <a:pt x="239289" y="336540"/>
                </a:lnTo>
                <a:lnTo>
                  <a:pt x="223423" y="327001"/>
                </a:lnTo>
                <a:lnTo>
                  <a:pt x="200712" y="316837"/>
                </a:lnTo>
                <a:lnTo>
                  <a:pt x="149013" y="294407"/>
                </a:lnTo>
                <a:lnTo>
                  <a:pt x="95497" y="266445"/>
                </a:lnTo>
                <a:lnTo>
                  <a:pt x="55595" y="233231"/>
                </a:lnTo>
                <a:lnTo>
                  <a:pt x="30660" y="193432"/>
                </a:lnTo>
                <a:lnTo>
                  <a:pt x="22047" y="145715"/>
                </a:lnTo>
                <a:lnTo>
                  <a:pt x="27982" y="104309"/>
                </a:lnTo>
                <a:lnTo>
                  <a:pt x="44940" y="68753"/>
                </a:lnTo>
                <a:lnTo>
                  <a:pt x="71655" y="39796"/>
                </a:lnTo>
                <a:lnTo>
                  <a:pt x="106860" y="18186"/>
                </a:lnTo>
                <a:lnTo>
                  <a:pt x="149288" y="4671"/>
                </a:lnTo>
                <a:lnTo>
                  <a:pt x="197671" y="0"/>
                </a:lnTo>
                <a:lnTo>
                  <a:pt x="257333" y="7542"/>
                </a:lnTo>
                <a:lnTo>
                  <a:pt x="305524" y="28395"/>
                </a:lnTo>
                <a:lnTo>
                  <a:pt x="342740" y="59897"/>
                </a:lnTo>
                <a:lnTo>
                  <a:pt x="369480" y="99385"/>
                </a:lnTo>
                <a:lnTo>
                  <a:pt x="282049" y="165144"/>
                </a:lnTo>
                <a:lnTo>
                  <a:pt x="264826" y="143099"/>
                </a:lnTo>
                <a:lnTo>
                  <a:pt x="246322" y="126660"/>
                </a:lnTo>
                <a:lnTo>
                  <a:pt x="224967" y="116385"/>
                </a:lnTo>
                <a:lnTo>
                  <a:pt x="199191" y="112835"/>
                </a:lnTo>
                <a:lnTo>
                  <a:pt x="181277" y="114587"/>
                </a:lnTo>
                <a:lnTo>
                  <a:pt x="167070" y="120121"/>
                </a:lnTo>
                <a:lnTo>
                  <a:pt x="157709" y="129859"/>
                </a:lnTo>
                <a:lnTo>
                  <a:pt x="154335" y="144220"/>
                </a:lnTo>
                <a:lnTo>
                  <a:pt x="156723" y="156620"/>
                </a:lnTo>
                <a:lnTo>
                  <a:pt x="164314" y="166638"/>
                </a:lnTo>
                <a:lnTo>
                  <a:pt x="177749" y="175535"/>
                </a:lnTo>
                <a:lnTo>
                  <a:pt x="197671" y="184572"/>
                </a:lnTo>
                <a:lnTo>
                  <a:pt x="255439" y="208484"/>
                </a:lnTo>
                <a:lnTo>
                  <a:pt x="310796" y="236028"/>
                </a:lnTo>
                <a:lnTo>
                  <a:pt x="351043" y="268544"/>
                </a:lnTo>
                <a:lnTo>
                  <a:pt x="375610" y="308203"/>
                </a:lnTo>
                <a:lnTo>
                  <a:pt x="383925" y="357176"/>
                </a:lnTo>
                <a:lnTo>
                  <a:pt x="377477" y="402309"/>
                </a:lnTo>
                <a:lnTo>
                  <a:pt x="359202" y="440260"/>
                </a:lnTo>
                <a:lnTo>
                  <a:pt x="330706" y="470573"/>
                </a:lnTo>
                <a:lnTo>
                  <a:pt x="293593" y="492790"/>
                </a:lnTo>
                <a:lnTo>
                  <a:pt x="249469" y="506455"/>
                </a:lnTo>
                <a:lnTo>
                  <a:pt x="199939" y="511112"/>
                </a:lnTo>
                <a:close/>
              </a:path>
            </a:pathLst>
          </a:custGeom>
          <a:solidFill>
            <a:srgbClr val="5656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2939302" y="11930390"/>
            <a:ext cx="456565" cy="511809"/>
          </a:xfrm>
          <a:custGeom>
            <a:avLst/>
            <a:gdLst/>
            <a:ahLst/>
            <a:cxnLst/>
            <a:rect l="l" t="t" r="r" b="b"/>
            <a:pathLst>
              <a:path w="456565" h="511809">
                <a:moveTo>
                  <a:pt x="255490" y="511211"/>
                </a:moveTo>
                <a:lnTo>
                  <a:pt x="203450" y="506117"/>
                </a:lnTo>
                <a:lnTo>
                  <a:pt x="155230" y="491462"/>
                </a:lnTo>
                <a:lnTo>
                  <a:pt x="111792" y="468190"/>
                </a:lnTo>
                <a:lnTo>
                  <a:pt x="74101" y="437245"/>
                </a:lnTo>
                <a:lnTo>
                  <a:pt x="43118" y="399568"/>
                </a:lnTo>
                <a:lnTo>
                  <a:pt x="19801" y="356105"/>
                </a:lnTo>
                <a:lnTo>
                  <a:pt x="5110" y="307804"/>
                </a:lnTo>
                <a:lnTo>
                  <a:pt x="0" y="255587"/>
                </a:lnTo>
                <a:lnTo>
                  <a:pt x="5141" y="202973"/>
                </a:lnTo>
                <a:lnTo>
                  <a:pt x="19909" y="154473"/>
                </a:lnTo>
                <a:lnTo>
                  <a:pt x="43321" y="110985"/>
                </a:lnTo>
                <a:lnTo>
                  <a:pt x="74392" y="73405"/>
                </a:lnTo>
                <a:lnTo>
                  <a:pt x="112122" y="42626"/>
                </a:lnTo>
                <a:lnTo>
                  <a:pt x="155539" y="19539"/>
                </a:lnTo>
                <a:lnTo>
                  <a:pt x="203651" y="5033"/>
                </a:lnTo>
                <a:lnTo>
                  <a:pt x="255578" y="0"/>
                </a:lnTo>
                <a:lnTo>
                  <a:pt x="303711" y="4391"/>
                </a:lnTo>
                <a:lnTo>
                  <a:pt x="348515" y="17046"/>
                </a:lnTo>
                <a:lnTo>
                  <a:pt x="367129" y="26266"/>
                </a:lnTo>
                <a:lnTo>
                  <a:pt x="256263" y="26266"/>
                </a:lnTo>
                <a:lnTo>
                  <a:pt x="209206" y="30795"/>
                </a:lnTo>
                <a:lnTo>
                  <a:pt x="165962" y="43820"/>
                </a:lnTo>
                <a:lnTo>
                  <a:pt x="127289" y="64529"/>
                </a:lnTo>
                <a:lnTo>
                  <a:pt x="93944" y="92108"/>
                </a:lnTo>
                <a:lnTo>
                  <a:pt x="66686" y="125744"/>
                </a:lnTo>
                <a:lnTo>
                  <a:pt x="46274" y="164622"/>
                </a:lnTo>
                <a:lnTo>
                  <a:pt x="33464" y="207929"/>
                </a:lnTo>
                <a:lnTo>
                  <a:pt x="29017" y="254852"/>
                </a:lnTo>
                <a:lnTo>
                  <a:pt x="33434" y="301847"/>
                </a:lnTo>
                <a:lnTo>
                  <a:pt x="46169" y="345328"/>
                </a:lnTo>
                <a:lnTo>
                  <a:pt x="66489" y="384448"/>
                </a:lnTo>
                <a:lnTo>
                  <a:pt x="93664" y="418358"/>
                </a:lnTo>
                <a:lnTo>
                  <a:pt x="126960" y="446211"/>
                </a:lnTo>
                <a:lnTo>
                  <a:pt x="165647" y="467158"/>
                </a:lnTo>
                <a:lnTo>
                  <a:pt x="208992" y="480352"/>
                </a:lnTo>
                <a:lnTo>
                  <a:pt x="256263" y="484945"/>
                </a:lnTo>
                <a:lnTo>
                  <a:pt x="367126" y="484945"/>
                </a:lnTo>
                <a:lnTo>
                  <a:pt x="348490" y="494174"/>
                </a:lnTo>
                <a:lnTo>
                  <a:pt x="303675" y="506826"/>
                </a:lnTo>
                <a:lnTo>
                  <a:pt x="255490" y="511211"/>
                </a:lnTo>
                <a:close/>
              </a:path>
              <a:path w="456565" h="511809">
                <a:moveTo>
                  <a:pt x="435371" y="114367"/>
                </a:moveTo>
                <a:lnTo>
                  <a:pt x="400309" y="76970"/>
                </a:lnTo>
                <a:lnTo>
                  <a:pt x="358654" y="49638"/>
                </a:lnTo>
                <a:lnTo>
                  <a:pt x="310340" y="32321"/>
                </a:lnTo>
                <a:lnTo>
                  <a:pt x="256263" y="26266"/>
                </a:lnTo>
                <a:lnTo>
                  <a:pt x="367129" y="26266"/>
                </a:lnTo>
                <a:lnTo>
                  <a:pt x="389215" y="37205"/>
                </a:lnTo>
                <a:lnTo>
                  <a:pt x="425035" y="64111"/>
                </a:lnTo>
                <a:lnTo>
                  <a:pt x="455201" y="97006"/>
                </a:lnTo>
                <a:lnTo>
                  <a:pt x="456113" y="98214"/>
                </a:lnTo>
                <a:lnTo>
                  <a:pt x="435371" y="114367"/>
                </a:lnTo>
                <a:close/>
              </a:path>
              <a:path w="456565" h="511809">
                <a:moveTo>
                  <a:pt x="367126" y="484945"/>
                </a:moveTo>
                <a:lnTo>
                  <a:pt x="256263" y="484945"/>
                </a:lnTo>
                <a:lnTo>
                  <a:pt x="310340" y="478890"/>
                </a:lnTo>
                <a:lnTo>
                  <a:pt x="358654" y="461575"/>
                </a:lnTo>
                <a:lnTo>
                  <a:pt x="400309" y="434246"/>
                </a:lnTo>
                <a:lnTo>
                  <a:pt x="434408" y="398151"/>
                </a:lnTo>
                <a:lnTo>
                  <a:pt x="435371" y="396856"/>
                </a:lnTo>
                <a:lnTo>
                  <a:pt x="456113" y="412984"/>
                </a:lnTo>
                <a:lnTo>
                  <a:pt x="455201" y="414205"/>
                </a:lnTo>
                <a:lnTo>
                  <a:pt x="425027" y="447106"/>
                </a:lnTo>
                <a:lnTo>
                  <a:pt x="389198" y="474015"/>
                </a:lnTo>
                <a:lnTo>
                  <a:pt x="367126" y="484945"/>
                </a:lnTo>
                <a:close/>
              </a:path>
            </a:pathLst>
          </a:custGeom>
          <a:solidFill>
            <a:srgbClr val="AE13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3462979" y="12064886"/>
            <a:ext cx="378460" cy="377190"/>
          </a:xfrm>
          <a:custGeom>
            <a:avLst/>
            <a:gdLst/>
            <a:ahLst/>
            <a:cxnLst/>
            <a:rect l="l" t="t" r="r" b="b"/>
            <a:pathLst>
              <a:path w="378459" h="377190">
                <a:moveTo>
                  <a:pt x="187825" y="376717"/>
                </a:moveTo>
                <a:lnTo>
                  <a:pt x="149600" y="372949"/>
                </a:lnTo>
                <a:lnTo>
                  <a:pt x="82236" y="344924"/>
                </a:lnTo>
                <a:lnTo>
                  <a:pt x="31731" y="294293"/>
                </a:lnTo>
                <a:lnTo>
                  <a:pt x="3761" y="226724"/>
                </a:lnTo>
                <a:lnTo>
                  <a:pt x="0" y="188358"/>
                </a:lnTo>
                <a:lnTo>
                  <a:pt x="3763" y="149776"/>
                </a:lnTo>
                <a:lnTo>
                  <a:pt x="31773" y="82088"/>
                </a:lnTo>
                <a:lnTo>
                  <a:pt x="82431" y="31593"/>
                </a:lnTo>
                <a:lnTo>
                  <a:pt x="150155" y="3737"/>
                </a:lnTo>
                <a:lnTo>
                  <a:pt x="188598" y="0"/>
                </a:lnTo>
                <a:lnTo>
                  <a:pt x="226907" y="3742"/>
                </a:lnTo>
                <a:lnTo>
                  <a:pt x="262507" y="14501"/>
                </a:lnTo>
                <a:lnTo>
                  <a:pt x="281856" y="24784"/>
                </a:lnTo>
                <a:lnTo>
                  <a:pt x="188598" y="24784"/>
                </a:lnTo>
                <a:lnTo>
                  <a:pt x="144768" y="30525"/>
                </a:lnTo>
                <a:lnTo>
                  <a:pt x="106007" y="46783"/>
                </a:lnTo>
                <a:lnTo>
                  <a:pt x="73607" y="72127"/>
                </a:lnTo>
                <a:lnTo>
                  <a:pt x="48860" y="105125"/>
                </a:lnTo>
                <a:lnTo>
                  <a:pt x="33059" y="144346"/>
                </a:lnTo>
                <a:lnTo>
                  <a:pt x="27496" y="188358"/>
                </a:lnTo>
                <a:lnTo>
                  <a:pt x="33055" y="232639"/>
                </a:lnTo>
                <a:lnTo>
                  <a:pt x="48832" y="271935"/>
                </a:lnTo>
                <a:lnTo>
                  <a:pt x="73512" y="304881"/>
                </a:lnTo>
                <a:lnTo>
                  <a:pt x="105782" y="330109"/>
                </a:lnTo>
                <a:lnTo>
                  <a:pt x="144328" y="346252"/>
                </a:lnTo>
                <a:lnTo>
                  <a:pt x="187838" y="351946"/>
                </a:lnTo>
                <a:lnTo>
                  <a:pt x="281298" y="351946"/>
                </a:lnTo>
                <a:lnTo>
                  <a:pt x="262177" y="362118"/>
                </a:lnTo>
                <a:lnTo>
                  <a:pt x="226385" y="372949"/>
                </a:lnTo>
                <a:lnTo>
                  <a:pt x="187825" y="376717"/>
                </a:lnTo>
                <a:close/>
              </a:path>
              <a:path w="378459" h="377190">
                <a:moveTo>
                  <a:pt x="281298" y="351946"/>
                </a:moveTo>
                <a:lnTo>
                  <a:pt x="187838" y="351946"/>
                </a:lnTo>
                <a:lnTo>
                  <a:pt x="232044" y="346151"/>
                </a:lnTo>
                <a:lnTo>
                  <a:pt x="271161" y="329776"/>
                </a:lnTo>
                <a:lnTo>
                  <a:pt x="303875" y="304316"/>
                </a:lnTo>
                <a:lnTo>
                  <a:pt x="328872" y="271263"/>
                </a:lnTo>
                <a:lnTo>
                  <a:pt x="344838" y="232112"/>
                </a:lnTo>
                <a:lnTo>
                  <a:pt x="350461" y="188358"/>
                </a:lnTo>
                <a:lnTo>
                  <a:pt x="344842" y="144346"/>
                </a:lnTo>
                <a:lnTo>
                  <a:pt x="328900" y="105125"/>
                </a:lnTo>
                <a:lnTo>
                  <a:pt x="303970" y="72127"/>
                </a:lnTo>
                <a:lnTo>
                  <a:pt x="271386" y="46783"/>
                </a:lnTo>
                <a:lnTo>
                  <a:pt x="232484" y="30525"/>
                </a:lnTo>
                <a:lnTo>
                  <a:pt x="188598" y="24784"/>
                </a:lnTo>
                <a:lnTo>
                  <a:pt x="281856" y="24784"/>
                </a:lnTo>
                <a:lnTo>
                  <a:pt x="322670" y="54363"/>
                </a:lnTo>
                <a:lnTo>
                  <a:pt x="363139" y="114126"/>
                </a:lnTo>
                <a:lnTo>
                  <a:pt x="377957" y="188358"/>
                </a:lnTo>
                <a:lnTo>
                  <a:pt x="374127" y="226726"/>
                </a:lnTo>
                <a:lnTo>
                  <a:pt x="363127" y="262278"/>
                </a:lnTo>
                <a:lnTo>
                  <a:pt x="345696" y="294303"/>
                </a:lnTo>
                <a:lnTo>
                  <a:pt x="322571" y="322093"/>
                </a:lnTo>
                <a:lnTo>
                  <a:pt x="294486" y="344930"/>
                </a:lnTo>
                <a:lnTo>
                  <a:pt x="281298" y="351946"/>
                </a:lnTo>
                <a:close/>
              </a:path>
            </a:pathLst>
          </a:custGeom>
          <a:solidFill>
            <a:srgbClr val="AE13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3923454" y="12070861"/>
            <a:ext cx="173990" cy="363855"/>
          </a:xfrm>
          <a:custGeom>
            <a:avLst/>
            <a:gdLst/>
            <a:ahLst/>
            <a:cxnLst/>
            <a:rect l="l" t="t" r="r" b="b"/>
            <a:pathLst>
              <a:path w="173990" h="363854">
                <a:moveTo>
                  <a:pt x="25976" y="363279"/>
                </a:moveTo>
                <a:lnTo>
                  <a:pt x="0" y="363279"/>
                </a:lnTo>
                <a:lnTo>
                  <a:pt x="0" y="1494"/>
                </a:lnTo>
                <a:lnTo>
                  <a:pt x="25976" y="1494"/>
                </a:lnTo>
                <a:lnTo>
                  <a:pt x="25976" y="66344"/>
                </a:lnTo>
                <a:lnTo>
                  <a:pt x="28890" y="61848"/>
                </a:lnTo>
                <a:lnTo>
                  <a:pt x="52530" y="34547"/>
                </a:lnTo>
                <a:lnTo>
                  <a:pt x="81666" y="15250"/>
                </a:lnTo>
                <a:lnTo>
                  <a:pt x="114802" y="3789"/>
                </a:lnTo>
                <a:lnTo>
                  <a:pt x="150445" y="0"/>
                </a:lnTo>
                <a:lnTo>
                  <a:pt x="159834" y="0"/>
                </a:lnTo>
                <a:lnTo>
                  <a:pt x="173469" y="1668"/>
                </a:lnTo>
                <a:lnTo>
                  <a:pt x="173469" y="23289"/>
                </a:lnTo>
                <a:lnTo>
                  <a:pt x="154348" y="23289"/>
                </a:lnTo>
                <a:lnTo>
                  <a:pt x="131594" y="25317"/>
                </a:lnTo>
                <a:lnTo>
                  <a:pt x="87317" y="41211"/>
                </a:lnTo>
                <a:lnTo>
                  <a:pt x="50738" y="72167"/>
                </a:lnTo>
                <a:lnTo>
                  <a:pt x="29030" y="117329"/>
                </a:lnTo>
                <a:lnTo>
                  <a:pt x="25976" y="145017"/>
                </a:lnTo>
                <a:lnTo>
                  <a:pt x="25976" y="363279"/>
                </a:lnTo>
                <a:close/>
              </a:path>
            </a:pathLst>
          </a:custGeom>
          <a:solidFill>
            <a:srgbClr val="AE13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4174838" y="12064888"/>
            <a:ext cx="278130" cy="369570"/>
          </a:xfrm>
          <a:custGeom>
            <a:avLst/>
            <a:gdLst/>
            <a:ahLst/>
            <a:cxnLst/>
            <a:rect l="l" t="t" r="r" b="b"/>
            <a:pathLst>
              <a:path w="278130" h="369570">
                <a:moveTo>
                  <a:pt x="277614" y="369245"/>
                </a:moveTo>
                <a:lnTo>
                  <a:pt x="251638" y="369245"/>
                </a:lnTo>
                <a:lnTo>
                  <a:pt x="251638" y="139799"/>
                </a:lnTo>
                <a:lnTo>
                  <a:pt x="249759" y="115507"/>
                </a:lnTo>
                <a:lnTo>
                  <a:pt x="235216" y="73807"/>
                </a:lnTo>
                <a:lnTo>
                  <a:pt x="207356" y="43446"/>
                </a:lnTo>
                <a:lnTo>
                  <a:pt x="167293" y="26966"/>
                </a:lnTo>
                <a:lnTo>
                  <a:pt x="142994" y="24771"/>
                </a:lnTo>
                <a:lnTo>
                  <a:pt x="95874" y="33421"/>
                </a:lnTo>
                <a:lnTo>
                  <a:pt x="58868" y="57376"/>
                </a:lnTo>
                <a:lnTo>
                  <a:pt x="34671" y="93783"/>
                </a:lnTo>
                <a:lnTo>
                  <a:pt x="25976" y="139787"/>
                </a:lnTo>
                <a:lnTo>
                  <a:pt x="25976" y="369245"/>
                </a:lnTo>
                <a:lnTo>
                  <a:pt x="0" y="369245"/>
                </a:lnTo>
                <a:lnTo>
                  <a:pt x="0" y="7472"/>
                </a:lnTo>
                <a:lnTo>
                  <a:pt x="25976" y="7472"/>
                </a:lnTo>
                <a:lnTo>
                  <a:pt x="25976" y="61150"/>
                </a:lnTo>
                <a:lnTo>
                  <a:pt x="28877" y="56891"/>
                </a:lnTo>
                <a:lnTo>
                  <a:pt x="49904" y="33071"/>
                </a:lnTo>
                <a:lnTo>
                  <a:pt x="76443" y="15177"/>
                </a:lnTo>
                <a:lnTo>
                  <a:pt x="107885" y="3917"/>
                </a:lnTo>
                <a:lnTo>
                  <a:pt x="143856" y="0"/>
                </a:lnTo>
                <a:lnTo>
                  <a:pt x="174025" y="2700"/>
                </a:lnTo>
                <a:lnTo>
                  <a:pt x="223624" y="22957"/>
                </a:lnTo>
                <a:lnTo>
                  <a:pt x="257797" y="60139"/>
                </a:lnTo>
                <a:lnTo>
                  <a:pt x="275370" y="110645"/>
                </a:lnTo>
                <a:lnTo>
                  <a:pt x="277614" y="139799"/>
                </a:lnTo>
                <a:lnTo>
                  <a:pt x="277614" y="369245"/>
                </a:lnTo>
                <a:close/>
              </a:path>
            </a:pathLst>
          </a:custGeom>
          <a:solidFill>
            <a:srgbClr val="AE13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4540417" y="12064890"/>
            <a:ext cx="347980" cy="377190"/>
          </a:xfrm>
          <a:custGeom>
            <a:avLst/>
            <a:gdLst/>
            <a:ahLst/>
            <a:cxnLst/>
            <a:rect l="l" t="t" r="r" b="b"/>
            <a:pathLst>
              <a:path w="347980" h="377190">
                <a:moveTo>
                  <a:pt x="187851" y="376717"/>
                </a:moveTo>
                <a:lnTo>
                  <a:pt x="149836" y="372947"/>
                </a:lnTo>
                <a:lnTo>
                  <a:pt x="82580" y="344919"/>
                </a:lnTo>
                <a:lnTo>
                  <a:pt x="31935" y="294293"/>
                </a:lnTo>
                <a:lnTo>
                  <a:pt x="3793" y="226724"/>
                </a:lnTo>
                <a:lnTo>
                  <a:pt x="0" y="188358"/>
                </a:lnTo>
                <a:lnTo>
                  <a:pt x="3658" y="150429"/>
                </a:lnTo>
                <a:lnTo>
                  <a:pt x="30919" y="83093"/>
                </a:lnTo>
                <a:lnTo>
                  <a:pt x="80287" y="32202"/>
                </a:lnTo>
                <a:lnTo>
                  <a:pt x="146384" y="3833"/>
                </a:lnTo>
                <a:lnTo>
                  <a:pt x="184037" y="0"/>
                </a:lnTo>
                <a:lnTo>
                  <a:pt x="215940" y="2754"/>
                </a:lnTo>
                <a:lnTo>
                  <a:pt x="246141" y="10874"/>
                </a:lnTo>
                <a:lnTo>
                  <a:pt x="273858" y="24142"/>
                </a:lnTo>
                <a:lnTo>
                  <a:pt x="274703" y="24771"/>
                </a:lnTo>
                <a:lnTo>
                  <a:pt x="182529" y="24771"/>
                </a:lnTo>
                <a:lnTo>
                  <a:pt x="136428" y="31768"/>
                </a:lnTo>
                <a:lnTo>
                  <a:pt x="96281" y="51427"/>
                </a:lnTo>
                <a:lnTo>
                  <a:pt x="63807" y="81748"/>
                </a:lnTo>
                <a:lnTo>
                  <a:pt x="40724" y="120731"/>
                </a:lnTo>
                <a:lnTo>
                  <a:pt x="28751" y="166376"/>
                </a:lnTo>
                <a:lnTo>
                  <a:pt x="28535" y="168120"/>
                </a:lnTo>
                <a:lnTo>
                  <a:pt x="347318" y="168120"/>
                </a:lnTo>
                <a:lnTo>
                  <a:pt x="347200" y="172087"/>
                </a:lnTo>
                <a:lnTo>
                  <a:pt x="346411" y="181877"/>
                </a:lnTo>
                <a:lnTo>
                  <a:pt x="345618" y="188438"/>
                </a:lnTo>
                <a:lnTo>
                  <a:pt x="345253" y="190874"/>
                </a:lnTo>
                <a:lnTo>
                  <a:pt x="345037" y="192144"/>
                </a:lnTo>
                <a:lnTo>
                  <a:pt x="27623" y="192144"/>
                </a:lnTo>
                <a:lnTo>
                  <a:pt x="27673" y="193751"/>
                </a:lnTo>
                <a:lnTo>
                  <a:pt x="36659" y="244869"/>
                </a:lnTo>
                <a:lnTo>
                  <a:pt x="59347" y="288430"/>
                </a:lnTo>
                <a:lnTo>
                  <a:pt x="93560" y="322251"/>
                </a:lnTo>
                <a:lnTo>
                  <a:pt x="137117" y="344151"/>
                </a:lnTo>
                <a:lnTo>
                  <a:pt x="187838" y="351946"/>
                </a:lnTo>
                <a:lnTo>
                  <a:pt x="279943" y="351946"/>
                </a:lnTo>
                <a:lnTo>
                  <a:pt x="271619" y="357302"/>
                </a:lnTo>
                <a:lnTo>
                  <a:pt x="231679" y="371670"/>
                </a:lnTo>
                <a:lnTo>
                  <a:pt x="187851" y="376717"/>
                </a:lnTo>
                <a:close/>
              </a:path>
              <a:path w="347980" h="377190">
                <a:moveTo>
                  <a:pt x="347318" y="168120"/>
                </a:moveTo>
                <a:lnTo>
                  <a:pt x="320088" y="168120"/>
                </a:lnTo>
                <a:lnTo>
                  <a:pt x="320442" y="161108"/>
                </a:lnTo>
                <a:lnTo>
                  <a:pt x="320442" y="158381"/>
                </a:lnTo>
                <a:lnTo>
                  <a:pt x="313146" y="112416"/>
                </a:lnTo>
                <a:lnTo>
                  <a:pt x="293065" y="75283"/>
                </a:lnTo>
                <a:lnTo>
                  <a:pt x="262840" y="47772"/>
                </a:lnTo>
                <a:lnTo>
                  <a:pt x="225114" y="30671"/>
                </a:lnTo>
                <a:lnTo>
                  <a:pt x="182529" y="24771"/>
                </a:lnTo>
                <a:lnTo>
                  <a:pt x="274703" y="24771"/>
                </a:lnTo>
                <a:lnTo>
                  <a:pt x="318674" y="65252"/>
                </a:lnTo>
                <a:lnTo>
                  <a:pt x="344083" y="124265"/>
                </a:lnTo>
                <a:lnTo>
                  <a:pt x="347559" y="159963"/>
                </a:lnTo>
                <a:lnTo>
                  <a:pt x="347318" y="168120"/>
                </a:lnTo>
                <a:close/>
              </a:path>
              <a:path w="347980" h="377190">
                <a:moveTo>
                  <a:pt x="279943" y="351946"/>
                </a:moveTo>
                <a:lnTo>
                  <a:pt x="187838" y="351946"/>
                </a:lnTo>
                <a:lnTo>
                  <a:pt x="226286" y="347641"/>
                </a:lnTo>
                <a:lnTo>
                  <a:pt x="260972" y="335296"/>
                </a:lnTo>
                <a:lnTo>
                  <a:pt x="291279" y="315732"/>
                </a:lnTo>
                <a:lnTo>
                  <a:pt x="316590" y="289774"/>
                </a:lnTo>
                <a:lnTo>
                  <a:pt x="317579" y="288503"/>
                </a:lnTo>
                <a:lnTo>
                  <a:pt x="336776" y="303934"/>
                </a:lnTo>
                <a:lnTo>
                  <a:pt x="335825" y="305130"/>
                </a:lnTo>
                <a:lnTo>
                  <a:pt x="306671" y="334745"/>
                </a:lnTo>
                <a:lnTo>
                  <a:pt x="279943" y="351946"/>
                </a:lnTo>
                <a:close/>
              </a:path>
            </a:pathLst>
          </a:custGeom>
          <a:solidFill>
            <a:srgbClr val="AE13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4994382" y="11941568"/>
            <a:ext cx="26034" cy="492759"/>
          </a:xfrm>
          <a:custGeom>
            <a:avLst/>
            <a:gdLst/>
            <a:ahLst/>
            <a:cxnLst/>
            <a:rect l="l" t="t" r="r" b="b"/>
            <a:pathLst>
              <a:path w="26034" h="492759">
                <a:moveTo>
                  <a:pt x="25971" y="0"/>
                </a:moveTo>
                <a:lnTo>
                  <a:pt x="0" y="0"/>
                </a:lnTo>
                <a:lnTo>
                  <a:pt x="0" y="491020"/>
                </a:lnTo>
                <a:lnTo>
                  <a:pt x="0" y="492277"/>
                </a:lnTo>
                <a:lnTo>
                  <a:pt x="25971" y="492277"/>
                </a:lnTo>
                <a:lnTo>
                  <a:pt x="25971" y="491020"/>
                </a:lnTo>
                <a:lnTo>
                  <a:pt x="25971" y="0"/>
                </a:lnTo>
                <a:close/>
              </a:path>
            </a:pathLst>
          </a:custGeom>
          <a:solidFill>
            <a:srgbClr val="AE13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5149487" y="11941568"/>
            <a:ext cx="26034" cy="492759"/>
          </a:xfrm>
          <a:custGeom>
            <a:avLst/>
            <a:gdLst/>
            <a:ahLst/>
            <a:cxnLst/>
            <a:rect l="l" t="t" r="r" b="b"/>
            <a:pathLst>
              <a:path w="26034" h="492759">
                <a:moveTo>
                  <a:pt x="25971" y="0"/>
                </a:moveTo>
                <a:lnTo>
                  <a:pt x="0" y="0"/>
                </a:lnTo>
                <a:lnTo>
                  <a:pt x="0" y="491020"/>
                </a:lnTo>
                <a:lnTo>
                  <a:pt x="0" y="492277"/>
                </a:lnTo>
                <a:lnTo>
                  <a:pt x="25971" y="492277"/>
                </a:lnTo>
                <a:lnTo>
                  <a:pt x="25971" y="491020"/>
                </a:lnTo>
                <a:lnTo>
                  <a:pt x="25971" y="0"/>
                </a:lnTo>
                <a:close/>
              </a:path>
            </a:pathLst>
          </a:custGeom>
          <a:solidFill>
            <a:srgbClr val="AE132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4" name="object 54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1085850" y="11579720"/>
            <a:ext cx="7194914" cy="154822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</TotalTime>
  <Words>361</Words>
  <Application>Microsoft Macintosh PowerPoint</Application>
  <PresentationFormat>Custom</PresentationFormat>
  <Paragraphs>53</Paragraphs>
  <Slides>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Arial</vt:lpstr>
      <vt:lpstr>Calibri</vt:lpstr>
      <vt:lpstr>FreightSans Pro Bold</vt:lpstr>
      <vt:lpstr>FreightSans Pro Book</vt:lpstr>
      <vt:lpstr>FreightSans Pro Medium</vt:lpstr>
      <vt:lpstr>Times New Roman</vt:lpstr>
      <vt:lpstr>Utopia Std</vt:lpstr>
      <vt:lpstr>Office Theme</vt:lpstr>
      <vt:lpstr>Dyson Reunion Luncheon with Dean Zhao</vt:lpstr>
      <vt:lpstr>Beekeeping Lecture</vt:lpstr>
      <vt:lpstr>PowerPoint Presentation</vt:lpstr>
      <vt:lpstr>FACULTY AND STUDENT</vt:lpstr>
      <vt:lpstr>Student Awards</vt:lpstr>
      <vt:lpstr>Faculty and Student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Dyson Reunion Luncheon with Dean Zhao</dc:title>
  <cp:lastModifiedBy>Steven M. Kern</cp:lastModifiedBy>
  <cp:revision>5</cp:revision>
  <dcterms:created xsi:type="dcterms:W3CDTF">2023-11-10T17:37:29Z</dcterms:created>
  <dcterms:modified xsi:type="dcterms:W3CDTF">2023-11-10T19:43:14Z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2023-11-10T00:00:00Z</vt:filetime>
  </property>
  <property fmtid="{D5CDD505-2E9C-101B-9397-08002B2CF9AE}" pid="3" name="Creator">
    <vt:lpwstr>Adobe InDesign 19.0 (Macintosh)</vt:lpwstr>
  </property>
  <property fmtid="{D5CDD505-2E9C-101B-9397-08002B2CF9AE}" pid="4" name="LastSaved">
    <vt:filetime>2023-11-10T00:00:00Z</vt:filetime>
  </property>
  <property fmtid="{D5CDD505-2E9C-101B-9397-08002B2CF9AE}" pid="5" name="Producer">
    <vt:lpwstr>Adobe PDF Library 17.0</vt:lpwstr>
  </property>
</Properties>
</file>